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notesMasterIdLst>
    <p:notesMasterId r:id="rId81"/>
  </p:notesMasterIdLst>
  <p:sldIdLst>
    <p:sldId id="476" r:id="rId2"/>
    <p:sldId id="432" r:id="rId3"/>
    <p:sldId id="415" r:id="rId4"/>
    <p:sldId id="407" r:id="rId5"/>
    <p:sldId id="408" r:id="rId6"/>
    <p:sldId id="409" r:id="rId7"/>
    <p:sldId id="410" r:id="rId8"/>
    <p:sldId id="411" r:id="rId9"/>
    <p:sldId id="412" r:id="rId10"/>
    <p:sldId id="413" r:id="rId11"/>
    <p:sldId id="414" r:id="rId12"/>
    <p:sldId id="458" r:id="rId13"/>
    <p:sldId id="273" r:id="rId14"/>
    <p:sldId id="259" r:id="rId15"/>
    <p:sldId id="284" r:id="rId16"/>
    <p:sldId id="268" r:id="rId17"/>
    <p:sldId id="257" r:id="rId18"/>
    <p:sldId id="474" r:id="rId19"/>
    <p:sldId id="433" r:id="rId20"/>
    <p:sldId id="406" r:id="rId21"/>
    <p:sldId id="418" r:id="rId22"/>
    <p:sldId id="420" r:id="rId23"/>
    <p:sldId id="422" r:id="rId24"/>
    <p:sldId id="496" r:id="rId25"/>
    <p:sldId id="263" r:id="rId26"/>
    <p:sldId id="269" r:id="rId27"/>
    <p:sldId id="270" r:id="rId28"/>
    <p:sldId id="416" r:id="rId29"/>
    <p:sldId id="456" r:id="rId30"/>
    <p:sldId id="271" r:id="rId31"/>
    <p:sldId id="459" r:id="rId32"/>
    <p:sldId id="473" r:id="rId33"/>
    <p:sldId id="475" r:id="rId34"/>
    <p:sldId id="460" r:id="rId35"/>
    <p:sldId id="470" r:id="rId36"/>
    <p:sldId id="471" r:id="rId37"/>
    <p:sldId id="434" r:id="rId38"/>
    <p:sldId id="423" r:id="rId39"/>
    <p:sldId id="431" r:id="rId40"/>
    <p:sldId id="437" r:id="rId41"/>
    <p:sldId id="272" r:id="rId42"/>
    <p:sldId id="466" r:id="rId43"/>
    <p:sldId id="477" r:id="rId44"/>
    <p:sldId id="462" r:id="rId45"/>
    <p:sldId id="461" r:id="rId46"/>
    <p:sldId id="435" r:id="rId47"/>
    <p:sldId id="448" r:id="rId48"/>
    <p:sldId id="451" r:id="rId49"/>
    <p:sldId id="449" r:id="rId50"/>
    <p:sldId id="485" r:id="rId51"/>
    <p:sldId id="492" r:id="rId52"/>
    <p:sldId id="488" r:id="rId53"/>
    <p:sldId id="489" r:id="rId54"/>
    <p:sldId id="483" r:id="rId55"/>
    <p:sldId id="436" r:id="rId56"/>
    <p:sldId id="452" r:id="rId57"/>
    <p:sldId id="454" r:id="rId58"/>
    <p:sldId id="275" r:id="rId59"/>
    <p:sldId id="282" r:id="rId60"/>
    <p:sldId id="479" r:id="rId61"/>
    <p:sldId id="481" r:id="rId62"/>
    <p:sldId id="482" r:id="rId63"/>
    <p:sldId id="487" r:id="rId64"/>
    <p:sldId id="490" r:id="rId65"/>
    <p:sldId id="491" r:id="rId66"/>
    <p:sldId id="444" r:id="rId67"/>
    <p:sldId id="468" r:id="rId68"/>
    <p:sldId id="486" r:id="rId69"/>
    <p:sldId id="478" r:id="rId70"/>
    <p:sldId id="283" r:id="rId71"/>
    <p:sldId id="439" r:id="rId72"/>
    <p:sldId id="281" r:id="rId73"/>
    <p:sldId id="279" r:id="rId74"/>
    <p:sldId id="260" r:id="rId75"/>
    <p:sldId id="278" r:id="rId76"/>
    <p:sldId id="457" r:id="rId77"/>
    <p:sldId id="493" r:id="rId78"/>
    <p:sldId id="494" r:id="rId79"/>
    <p:sldId id="285" r:id="rId80"/>
  </p:sldIdLst>
  <p:sldSz cx="9144000" cy="6858000" type="screen4x3"/>
  <p:notesSz cx="7077075" cy="936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FFFF00"/>
    <a:srgbClr val="008000"/>
    <a:srgbClr val="006600"/>
    <a:srgbClr val="EAEE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BEFBA27-D930-47AA-AFB3-711AB3352EDC}" v="185" dt="2023-01-28T19:17:59.4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94" autoAdjust="0"/>
    <p:restoredTop sz="90995" autoAdjust="0"/>
  </p:normalViewPr>
  <p:slideViewPr>
    <p:cSldViewPr>
      <p:cViewPr>
        <p:scale>
          <a:sx n="103" d="100"/>
          <a:sy n="103" d="100"/>
        </p:scale>
        <p:origin x="-4056" y="-1902"/>
      </p:cViewPr>
      <p:guideLst>
        <p:guide orient="horz" pos="2160"/>
        <p:guide pos="2880"/>
      </p:guideLst>
    </p:cSldViewPr>
  </p:slideViewPr>
  <p:notesTextViewPr>
    <p:cViewPr>
      <p:scale>
        <a:sx n="1" d="1"/>
        <a:sy n="1" d="1"/>
      </p:scale>
      <p:origin x="0" y="0"/>
    </p:cViewPr>
  </p:notesTextViewPr>
  <p:sorterViewPr>
    <p:cViewPr>
      <p:scale>
        <a:sx n="160" d="100"/>
        <a:sy n="160" d="100"/>
      </p:scale>
      <p:origin x="0" y="-2176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wland, Mark" userId="3257edc4-6956-4e33-9c8e-27f8fc6fa997" providerId="ADAL" clId="{0B82F010-54A9-4184-98C9-1EDE2E4EB0A8}"/>
    <pc:docChg chg="undo custSel addSld delSld modSld sldOrd">
      <pc:chgData name="Rowland, Mark" userId="3257edc4-6956-4e33-9c8e-27f8fc6fa997" providerId="ADAL" clId="{0B82F010-54A9-4184-98C9-1EDE2E4EB0A8}" dt="2022-12-27T20:41:47.809" v="1691" actId="404"/>
      <pc:docMkLst>
        <pc:docMk/>
      </pc:docMkLst>
      <pc:sldChg chg="addSp delSp modSp mod">
        <pc:chgData name="Rowland, Mark" userId="3257edc4-6956-4e33-9c8e-27f8fc6fa997" providerId="ADAL" clId="{0B82F010-54A9-4184-98C9-1EDE2E4EB0A8}" dt="2022-12-27T19:15:43.046" v="940"/>
        <pc:sldMkLst>
          <pc:docMk/>
          <pc:sldMk cId="989714783" sldId="272"/>
        </pc:sldMkLst>
        <pc:spChg chg="mod ord">
          <ac:chgData name="Rowland, Mark" userId="3257edc4-6956-4e33-9c8e-27f8fc6fa997" providerId="ADAL" clId="{0B82F010-54A9-4184-98C9-1EDE2E4EB0A8}" dt="2022-12-27T19:14:04.256" v="937" actId="14100"/>
          <ac:spMkLst>
            <pc:docMk/>
            <pc:sldMk cId="989714783" sldId="272"/>
            <ac:spMk id="20" creationId="{7938C80C-6149-4E54-B2CC-6755429CC377}"/>
          </ac:spMkLst>
        </pc:spChg>
        <pc:picChg chg="del">
          <ac:chgData name="Rowland, Mark" userId="3257edc4-6956-4e33-9c8e-27f8fc6fa997" providerId="ADAL" clId="{0B82F010-54A9-4184-98C9-1EDE2E4EB0A8}" dt="2022-12-27T19:13:18.315" v="930" actId="478"/>
          <ac:picMkLst>
            <pc:docMk/>
            <pc:sldMk cId="989714783" sldId="272"/>
            <ac:picMk id="18" creationId="{00E92EA8-3F74-40BC-8E8B-27D4876AF8AA}"/>
          </ac:picMkLst>
        </pc:picChg>
        <pc:picChg chg="add mod">
          <ac:chgData name="Rowland, Mark" userId="3257edc4-6956-4e33-9c8e-27f8fc6fa997" providerId="ADAL" clId="{0B82F010-54A9-4184-98C9-1EDE2E4EB0A8}" dt="2022-12-27T19:15:43.046" v="940"/>
          <ac:picMkLst>
            <pc:docMk/>
            <pc:sldMk cId="989714783" sldId="272"/>
            <ac:picMk id="1026" creationId="{241AA145-33FD-40C5-A14B-EA14588FF142}"/>
          </ac:picMkLst>
        </pc:picChg>
        <pc:cxnChg chg="mod">
          <ac:chgData name="Rowland, Mark" userId="3257edc4-6956-4e33-9c8e-27f8fc6fa997" providerId="ADAL" clId="{0B82F010-54A9-4184-98C9-1EDE2E4EB0A8}" dt="2022-12-27T19:14:09.384" v="938" actId="14100"/>
          <ac:cxnSpMkLst>
            <pc:docMk/>
            <pc:sldMk cId="989714783" sldId="272"/>
            <ac:cxnSpMk id="11" creationId="{BAF1E9CC-7505-41BF-B43D-E5A95E03F4CC}"/>
          </ac:cxnSpMkLst>
        </pc:cxnChg>
      </pc:sldChg>
      <pc:sldChg chg="delSp modSp mod">
        <pc:chgData name="Rowland, Mark" userId="3257edc4-6956-4e33-9c8e-27f8fc6fa997" providerId="ADAL" clId="{0B82F010-54A9-4184-98C9-1EDE2E4EB0A8}" dt="2022-12-27T20:39:05.065" v="1623" actId="20577"/>
        <pc:sldMkLst>
          <pc:docMk/>
          <pc:sldMk cId="1730049020" sldId="275"/>
        </pc:sldMkLst>
        <pc:spChg chg="mod">
          <ac:chgData name="Rowland, Mark" userId="3257edc4-6956-4e33-9c8e-27f8fc6fa997" providerId="ADAL" clId="{0B82F010-54A9-4184-98C9-1EDE2E4EB0A8}" dt="2022-12-27T20:39:05.065" v="1623" actId="20577"/>
          <ac:spMkLst>
            <pc:docMk/>
            <pc:sldMk cId="1730049020" sldId="275"/>
            <ac:spMk id="2" creationId="{00000000-0000-0000-0000-000000000000}"/>
          </ac:spMkLst>
        </pc:spChg>
        <pc:picChg chg="del">
          <ac:chgData name="Rowland, Mark" userId="3257edc4-6956-4e33-9c8e-27f8fc6fa997" providerId="ADAL" clId="{0B82F010-54A9-4184-98C9-1EDE2E4EB0A8}" dt="2022-12-27T18:56:59.678" v="857" actId="478"/>
          <ac:picMkLst>
            <pc:docMk/>
            <pc:sldMk cId="1730049020" sldId="275"/>
            <ac:picMk id="6" creationId="{3DF83B8E-D3E4-42E3-922B-AEC283064B0A}"/>
          </ac:picMkLst>
        </pc:picChg>
      </pc:sldChg>
      <pc:sldChg chg="modSp mod">
        <pc:chgData name="Rowland, Mark" userId="3257edc4-6956-4e33-9c8e-27f8fc6fa997" providerId="ADAL" clId="{0B82F010-54A9-4184-98C9-1EDE2E4EB0A8}" dt="2022-12-27T18:53:39.762" v="744" actId="404"/>
        <pc:sldMkLst>
          <pc:docMk/>
          <pc:sldMk cId="4251671733" sldId="281"/>
        </pc:sldMkLst>
        <pc:spChg chg="mod">
          <ac:chgData name="Rowland, Mark" userId="3257edc4-6956-4e33-9c8e-27f8fc6fa997" providerId="ADAL" clId="{0B82F010-54A9-4184-98C9-1EDE2E4EB0A8}" dt="2022-12-27T18:53:21.992" v="740" actId="14100"/>
          <ac:spMkLst>
            <pc:docMk/>
            <pc:sldMk cId="4251671733" sldId="281"/>
            <ac:spMk id="12" creationId="{8358D39D-43C0-45A0-8518-E662FFD2912F}"/>
          </ac:spMkLst>
        </pc:spChg>
        <pc:spChg chg="mod">
          <ac:chgData name="Rowland, Mark" userId="3257edc4-6956-4e33-9c8e-27f8fc6fa997" providerId="ADAL" clId="{0B82F010-54A9-4184-98C9-1EDE2E4EB0A8}" dt="2022-12-27T18:53:28.823" v="742" actId="1076"/>
          <ac:spMkLst>
            <pc:docMk/>
            <pc:sldMk cId="4251671733" sldId="281"/>
            <ac:spMk id="15" creationId="{2C91764F-7AFB-409D-B55B-507C5952B5A3}"/>
          </ac:spMkLst>
        </pc:spChg>
        <pc:spChg chg="mod">
          <ac:chgData name="Rowland, Mark" userId="3257edc4-6956-4e33-9c8e-27f8fc6fa997" providerId="ADAL" clId="{0B82F010-54A9-4184-98C9-1EDE2E4EB0A8}" dt="2022-12-27T18:53:39.762" v="744" actId="404"/>
          <ac:spMkLst>
            <pc:docMk/>
            <pc:sldMk cId="4251671733" sldId="281"/>
            <ac:spMk id="16" creationId="{537809D3-51AF-4445-9777-1635F0289C28}"/>
          </ac:spMkLst>
        </pc:spChg>
        <pc:spChg chg="mod">
          <ac:chgData name="Rowland, Mark" userId="3257edc4-6956-4e33-9c8e-27f8fc6fa997" providerId="ADAL" clId="{0B82F010-54A9-4184-98C9-1EDE2E4EB0A8}" dt="2022-12-27T18:53:33.286" v="743" actId="14100"/>
          <ac:spMkLst>
            <pc:docMk/>
            <pc:sldMk cId="4251671733" sldId="281"/>
            <ac:spMk id="17" creationId="{8358D39D-43C0-45A0-8518-E662FFD2912F}"/>
          </ac:spMkLst>
        </pc:spChg>
      </pc:sldChg>
      <pc:sldChg chg="addSp delSp modSp mod ord">
        <pc:chgData name="Rowland, Mark" userId="3257edc4-6956-4e33-9c8e-27f8fc6fa997" providerId="ADAL" clId="{0B82F010-54A9-4184-98C9-1EDE2E4EB0A8}" dt="2022-12-27T20:40:28.144" v="1648" actId="404"/>
        <pc:sldMkLst>
          <pc:docMk/>
          <pc:sldMk cId="1944251710" sldId="282"/>
        </pc:sldMkLst>
        <pc:spChg chg="mod">
          <ac:chgData name="Rowland, Mark" userId="3257edc4-6956-4e33-9c8e-27f8fc6fa997" providerId="ADAL" clId="{0B82F010-54A9-4184-98C9-1EDE2E4EB0A8}" dt="2022-12-27T17:55:42.348" v="28" actId="27636"/>
          <ac:spMkLst>
            <pc:docMk/>
            <pc:sldMk cId="1944251710" sldId="282"/>
            <ac:spMk id="2"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3"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4"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5"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6"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7"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8"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9"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0"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2"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3"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4"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5" creationId="{00000000-0000-0000-0000-000000000000}"/>
          </ac:spMkLst>
        </pc:spChg>
        <pc:spChg chg="mod">
          <ac:chgData name="Rowland, Mark" userId="3257edc4-6956-4e33-9c8e-27f8fc6fa997" providerId="ADAL" clId="{0B82F010-54A9-4184-98C9-1EDE2E4EB0A8}" dt="2022-12-27T18:15:09.784" v="169" actId="20577"/>
          <ac:spMkLst>
            <pc:docMk/>
            <pc:sldMk cId="1944251710" sldId="282"/>
            <ac:spMk id="16"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7" creationId="{00000000-0000-0000-0000-000000000000}"/>
          </ac:spMkLst>
        </pc:spChg>
        <pc:spChg chg="mod">
          <ac:chgData name="Rowland, Mark" userId="3257edc4-6956-4e33-9c8e-27f8fc6fa997" providerId="ADAL" clId="{0B82F010-54A9-4184-98C9-1EDE2E4EB0A8}" dt="2022-12-27T18:15:32.015" v="181" actId="1076"/>
          <ac:spMkLst>
            <pc:docMk/>
            <pc:sldMk cId="1944251710" sldId="282"/>
            <ac:spMk id="19" creationId="{00000000-0000-0000-0000-000000000000}"/>
          </ac:spMkLst>
        </pc:spChg>
        <pc:spChg chg="add mod">
          <ac:chgData name="Rowland, Mark" userId="3257edc4-6956-4e33-9c8e-27f8fc6fa997" providerId="ADAL" clId="{0B82F010-54A9-4184-98C9-1EDE2E4EB0A8}" dt="2022-12-27T17:56:35.169" v="34" actId="1076"/>
          <ac:spMkLst>
            <pc:docMk/>
            <pc:sldMk cId="1944251710" sldId="282"/>
            <ac:spMk id="20" creationId="{B140D64C-1C97-49B9-8355-21FF26CA18F0}"/>
          </ac:spMkLst>
        </pc:spChg>
        <pc:spChg chg="add mod">
          <ac:chgData name="Rowland, Mark" userId="3257edc4-6956-4e33-9c8e-27f8fc6fa997" providerId="ADAL" clId="{0B82F010-54A9-4184-98C9-1EDE2E4EB0A8}" dt="2022-12-27T17:56:35.169" v="34" actId="1076"/>
          <ac:spMkLst>
            <pc:docMk/>
            <pc:sldMk cId="1944251710" sldId="282"/>
            <ac:spMk id="21" creationId="{3E537CF7-52E9-4D92-9EC0-0CAF627B2A1C}"/>
          </ac:spMkLst>
        </pc:spChg>
        <pc:spChg chg="add mod">
          <ac:chgData name="Rowland, Mark" userId="3257edc4-6956-4e33-9c8e-27f8fc6fa997" providerId="ADAL" clId="{0B82F010-54A9-4184-98C9-1EDE2E4EB0A8}" dt="2022-12-27T17:56:35.169" v="34" actId="1076"/>
          <ac:spMkLst>
            <pc:docMk/>
            <pc:sldMk cId="1944251710" sldId="282"/>
            <ac:spMk id="22" creationId="{D0DD89D5-D837-434E-8816-5CFB431D613B}"/>
          </ac:spMkLst>
        </pc:spChg>
        <pc:spChg chg="add mod">
          <ac:chgData name="Rowland, Mark" userId="3257edc4-6956-4e33-9c8e-27f8fc6fa997" providerId="ADAL" clId="{0B82F010-54A9-4184-98C9-1EDE2E4EB0A8}" dt="2022-12-27T17:56:35.169" v="34" actId="1076"/>
          <ac:spMkLst>
            <pc:docMk/>
            <pc:sldMk cId="1944251710" sldId="282"/>
            <ac:spMk id="23" creationId="{00BDE15D-AA3F-4257-B732-7335F70B9F0A}"/>
          </ac:spMkLst>
        </pc:spChg>
        <pc:spChg chg="add mod">
          <ac:chgData name="Rowland, Mark" userId="3257edc4-6956-4e33-9c8e-27f8fc6fa997" providerId="ADAL" clId="{0B82F010-54A9-4184-98C9-1EDE2E4EB0A8}" dt="2022-12-27T17:56:35.169" v="34" actId="1076"/>
          <ac:spMkLst>
            <pc:docMk/>
            <pc:sldMk cId="1944251710" sldId="282"/>
            <ac:spMk id="24" creationId="{A5C1DC4B-D4C6-4FCF-BDC2-B5680B5A4D27}"/>
          </ac:spMkLst>
        </pc:spChg>
        <pc:spChg chg="add mod">
          <ac:chgData name="Rowland, Mark" userId="3257edc4-6956-4e33-9c8e-27f8fc6fa997" providerId="ADAL" clId="{0B82F010-54A9-4184-98C9-1EDE2E4EB0A8}" dt="2022-12-27T17:56:35.169" v="34" actId="1076"/>
          <ac:spMkLst>
            <pc:docMk/>
            <pc:sldMk cId="1944251710" sldId="282"/>
            <ac:spMk id="25" creationId="{524E627A-B660-4415-A296-AEA05DCD6106}"/>
          </ac:spMkLst>
        </pc:spChg>
        <pc:spChg chg="add mod">
          <ac:chgData name="Rowland, Mark" userId="3257edc4-6956-4e33-9c8e-27f8fc6fa997" providerId="ADAL" clId="{0B82F010-54A9-4184-98C9-1EDE2E4EB0A8}" dt="2022-12-27T17:56:35.169" v="34" actId="1076"/>
          <ac:spMkLst>
            <pc:docMk/>
            <pc:sldMk cId="1944251710" sldId="282"/>
            <ac:spMk id="26" creationId="{9C9160F4-1AED-48D8-B87B-C1F38F46B3C8}"/>
          </ac:spMkLst>
        </pc:spChg>
        <pc:spChg chg="add mod">
          <ac:chgData name="Rowland, Mark" userId="3257edc4-6956-4e33-9c8e-27f8fc6fa997" providerId="ADAL" clId="{0B82F010-54A9-4184-98C9-1EDE2E4EB0A8}" dt="2022-12-27T20:40:08.078" v="1639" actId="404"/>
          <ac:spMkLst>
            <pc:docMk/>
            <pc:sldMk cId="1944251710" sldId="282"/>
            <ac:spMk id="27" creationId="{09A4EF86-20BA-4C1B-8D4D-86A1F3A7A6C8}"/>
          </ac:spMkLst>
        </pc:spChg>
        <pc:spChg chg="add mod">
          <ac:chgData name="Rowland, Mark" userId="3257edc4-6956-4e33-9c8e-27f8fc6fa997" providerId="ADAL" clId="{0B82F010-54A9-4184-98C9-1EDE2E4EB0A8}" dt="2022-12-27T17:57:47.268" v="42" actId="1076"/>
          <ac:spMkLst>
            <pc:docMk/>
            <pc:sldMk cId="1944251710" sldId="282"/>
            <ac:spMk id="28" creationId="{7A947145-D3B1-4B29-BF5D-5D14E042D985}"/>
          </ac:spMkLst>
        </pc:spChg>
        <pc:spChg chg="add mod">
          <ac:chgData name="Rowland, Mark" userId="3257edc4-6956-4e33-9c8e-27f8fc6fa997" providerId="ADAL" clId="{0B82F010-54A9-4184-98C9-1EDE2E4EB0A8}" dt="2022-12-27T17:56:52.065" v="36" actId="1076"/>
          <ac:spMkLst>
            <pc:docMk/>
            <pc:sldMk cId="1944251710" sldId="282"/>
            <ac:spMk id="29" creationId="{6E6672B5-24BB-41C4-A6F1-159E29C57D70}"/>
          </ac:spMkLst>
        </pc:spChg>
        <pc:spChg chg="add mod">
          <ac:chgData name="Rowland, Mark" userId="3257edc4-6956-4e33-9c8e-27f8fc6fa997" providerId="ADAL" clId="{0B82F010-54A9-4184-98C9-1EDE2E4EB0A8}" dt="2022-12-27T17:57:23.754" v="39" actId="1076"/>
          <ac:spMkLst>
            <pc:docMk/>
            <pc:sldMk cId="1944251710" sldId="282"/>
            <ac:spMk id="30" creationId="{D25B6685-31CC-4A89-9BB7-3B159B7ABBE7}"/>
          </ac:spMkLst>
        </pc:spChg>
        <pc:spChg chg="add mod">
          <ac:chgData name="Rowland, Mark" userId="3257edc4-6956-4e33-9c8e-27f8fc6fa997" providerId="ADAL" clId="{0B82F010-54A9-4184-98C9-1EDE2E4EB0A8}" dt="2022-12-27T17:57:23.754" v="39" actId="1076"/>
          <ac:spMkLst>
            <pc:docMk/>
            <pc:sldMk cId="1944251710" sldId="282"/>
            <ac:spMk id="31" creationId="{CAD25071-2087-4934-9888-3935C2FFD992}"/>
          </ac:spMkLst>
        </pc:spChg>
        <pc:spChg chg="add mod">
          <ac:chgData name="Rowland, Mark" userId="3257edc4-6956-4e33-9c8e-27f8fc6fa997" providerId="ADAL" clId="{0B82F010-54A9-4184-98C9-1EDE2E4EB0A8}" dt="2022-12-27T17:57:23.754" v="39" actId="1076"/>
          <ac:spMkLst>
            <pc:docMk/>
            <pc:sldMk cId="1944251710" sldId="282"/>
            <ac:spMk id="32" creationId="{2ABC8CE4-B78D-4194-86F4-A6262E445821}"/>
          </ac:spMkLst>
        </pc:spChg>
        <pc:spChg chg="add mod">
          <ac:chgData name="Rowland, Mark" userId="3257edc4-6956-4e33-9c8e-27f8fc6fa997" providerId="ADAL" clId="{0B82F010-54A9-4184-98C9-1EDE2E4EB0A8}" dt="2022-12-27T18:11:06.862" v="44" actId="1076"/>
          <ac:spMkLst>
            <pc:docMk/>
            <pc:sldMk cId="1944251710" sldId="282"/>
            <ac:spMk id="33" creationId="{C3969E0D-2CBA-4635-94B4-4D584A1AFDDF}"/>
          </ac:spMkLst>
        </pc:spChg>
        <pc:spChg chg="add mod">
          <ac:chgData name="Rowland, Mark" userId="3257edc4-6956-4e33-9c8e-27f8fc6fa997" providerId="ADAL" clId="{0B82F010-54A9-4184-98C9-1EDE2E4EB0A8}" dt="2022-12-27T17:57:23.754" v="39" actId="1076"/>
          <ac:spMkLst>
            <pc:docMk/>
            <pc:sldMk cId="1944251710" sldId="282"/>
            <ac:spMk id="34" creationId="{03D22626-AEDB-42B6-9020-0CCA2B0EF8CC}"/>
          </ac:spMkLst>
        </pc:spChg>
        <pc:spChg chg="add del mod">
          <ac:chgData name="Rowland, Mark" userId="3257edc4-6956-4e33-9c8e-27f8fc6fa997" providerId="ADAL" clId="{0B82F010-54A9-4184-98C9-1EDE2E4EB0A8}" dt="2022-12-27T18:14:32.252" v="116" actId="478"/>
          <ac:spMkLst>
            <pc:docMk/>
            <pc:sldMk cId="1944251710" sldId="282"/>
            <ac:spMk id="36" creationId="{AFE3EF0B-89A3-4D0E-A0CF-9D2C346AEC12}"/>
          </ac:spMkLst>
        </pc:spChg>
        <pc:spChg chg="add mod">
          <ac:chgData name="Rowland, Mark" userId="3257edc4-6956-4e33-9c8e-27f8fc6fa997" providerId="ADAL" clId="{0B82F010-54A9-4184-98C9-1EDE2E4EB0A8}" dt="2022-12-27T17:57:23.754" v="39" actId="1076"/>
          <ac:spMkLst>
            <pc:docMk/>
            <pc:sldMk cId="1944251710" sldId="282"/>
            <ac:spMk id="37" creationId="{01356A4B-62FB-4A02-9EBD-E63F4B853903}"/>
          </ac:spMkLst>
        </pc:spChg>
        <pc:spChg chg="add mod">
          <ac:chgData name="Rowland, Mark" userId="3257edc4-6956-4e33-9c8e-27f8fc6fa997" providerId="ADAL" clId="{0B82F010-54A9-4184-98C9-1EDE2E4EB0A8}" dt="2022-12-27T17:57:23.754" v="39" actId="1076"/>
          <ac:spMkLst>
            <pc:docMk/>
            <pc:sldMk cId="1944251710" sldId="282"/>
            <ac:spMk id="38" creationId="{6F20FE46-77EB-4B60-AD31-921689FD80FC}"/>
          </ac:spMkLst>
        </pc:spChg>
        <pc:spChg chg="add mod">
          <ac:chgData name="Rowland, Mark" userId="3257edc4-6956-4e33-9c8e-27f8fc6fa997" providerId="ADAL" clId="{0B82F010-54A9-4184-98C9-1EDE2E4EB0A8}" dt="2022-12-27T17:57:23.754" v="39" actId="1076"/>
          <ac:spMkLst>
            <pc:docMk/>
            <pc:sldMk cId="1944251710" sldId="282"/>
            <ac:spMk id="39" creationId="{4CBC9708-3320-4C8F-AA46-52C192C993E6}"/>
          </ac:spMkLst>
        </pc:spChg>
        <pc:spChg chg="add mod">
          <ac:chgData name="Rowland, Mark" userId="3257edc4-6956-4e33-9c8e-27f8fc6fa997" providerId="ADAL" clId="{0B82F010-54A9-4184-98C9-1EDE2E4EB0A8}" dt="2022-12-27T17:57:23.754" v="39" actId="1076"/>
          <ac:spMkLst>
            <pc:docMk/>
            <pc:sldMk cId="1944251710" sldId="282"/>
            <ac:spMk id="40" creationId="{40A91525-4A35-48E6-83B3-E6353F28D0A5}"/>
          </ac:spMkLst>
        </pc:spChg>
        <pc:spChg chg="add mod">
          <ac:chgData name="Rowland, Mark" userId="3257edc4-6956-4e33-9c8e-27f8fc6fa997" providerId="ADAL" clId="{0B82F010-54A9-4184-98C9-1EDE2E4EB0A8}" dt="2022-12-27T17:57:23.754" v="39" actId="1076"/>
          <ac:spMkLst>
            <pc:docMk/>
            <pc:sldMk cId="1944251710" sldId="282"/>
            <ac:spMk id="41" creationId="{76357B91-F2D0-4A53-AF00-06BA71CD03CB}"/>
          </ac:spMkLst>
        </pc:spChg>
        <pc:spChg chg="add mod">
          <ac:chgData name="Rowland, Mark" userId="3257edc4-6956-4e33-9c8e-27f8fc6fa997" providerId="ADAL" clId="{0B82F010-54A9-4184-98C9-1EDE2E4EB0A8}" dt="2022-12-27T20:40:28.144" v="1648" actId="404"/>
          <ac:spMkLst>
            <pc:docMk/>
            <pc:sldMk cId="1944251710" sldId="282"/>
            <ac:spMk id="42" creationId="{FFF6BA99-DFBF-48FA-AEED-F0D439FC84EB}"/>
          </ac:spMkLst>
        </pc:spChg>
        <pc:picChg chg="del">
          <ac:chgData name="Rowland, Mark" userId="3257edc4-6956-4e33-9c8e-27f8fc6fa997" providerId="ADAL" clId="{0B82F010-54A9-4184-98C9-1EDE2E4EB0A8}" dt="2022-12-27T17:57:15.872" v="37" actId="478"/>
          <ac:picMkLst>
            <pc:docMk/>
            <pc:sldMk cId="1944251710" sldId="282"/>
            <ac:picMk id="11" creationId="{00000000-0000-0000-0000-000000000000}"/>
          </ac:picMkLst>
        </pc:picChg>
        <pc:picChg chg="del">
          <ac:chgData name="Rowland, Mark" userId="3257edc4-6956-4e33-9c8e-27f8fc6fa997" providerId="ADAL" clId="{0B82F010-54A9-4184-98C9-1EDE2E4EB0A8}" dt="2022-12-27T17:56:23.886" v="32" actId="478"/>
          <ac:picMkLst>
            <pc:docMk/>
            <pc:sldMk cId="1944251710" sldId="282"/>
            <ac:picMk id="1026" creationId="{00000000-0000-0000-0000-000000000000}"/>
          </ac:picMkLst>
        </pc:picChg>
        <pc:cxnChg chg="add del mod">
          <ac:chgData name="Rowland, Mark" userId="3257edc4-6956-4e33-9c8e-27f8fc6fa997" providerId="ADAL" clId="{0B82F010-54A9-4184-98C9-1EDE2E4EB0A8}" dt="2022-12-27T18:14:32.252" v="116" actId="478"/>
          <ac:cxnSpMkLst>
            <pc:docMk/>
            <pc:sldMk cId="1944251710" sldId="282"/>
            <ac:cxnSpMk id="35" creationId="{D6FD3212-D3FC-4726-A1C9-BFD0AF5EE219}"/>
          </ac:cxnSpMkLst>
        </pc:cxnChg>
      </pc:sldChg>
      <pc:sldChg chg="modSp mod">
        <pc:chgData name="Rowland, Mark" userId="3257edc4-6956-4e33-9c8e-27f8fc6fa997" providerId="ADAL" clId="{0B82F010-54A9-4184-98C9-1EDE2E4EB0A8}" dt="2022-12-27T20:28:29.847" v="1139" actId="20577"/>
        <pc:sldMkLst>
          <pc:docMk/>
          <pc:sldMk cId="2460879628" sldId="435"/>
        </pc:sldMkLst>
        <pc:spChg chg="mod">
          <ac:chgData name="Rowland, Mark" userId="3257edc4-6956-4e33-9c8e-27f8fc6fa997" providerId="ADAL" clId="{0B82F010-54A9-4184-98C9-1EDE2E4EB0A8}" dt="2022-12-27T20:28:29.847" v="1139" actId="20577"/>
          <ac:spMkLst>
            <pc:docMk/>
            <pc:sldMk cId="2460879628" sldId="435"/>
            <ac:spMk id="3" creationId="{00000000-0000-0000-0000-000000000000}"/>
          </ac:spMkLst>
        </pc:spChg>
      </pc:sldChg>
      <pc:sldChg chg="modSp mod">
        <pc:chgData name="Rowland, Mark" userId="3257edc4-6956-4e33-9c8e-27f8fc6fa997" providerId="ADAL" clId="{0B82F010-54A9-4184-98C9-1EDE2E4EB0A8}" dt="2022-12-27T18:56:21.231" v="854" actId="1076"/>
        <pc:sldMkLst>
          <pc:docMk/>
          <pc:sldMk cId="2539310209" sldId="439"/>
        </pc:sldMkLst>
        <pc:spChg chg="mod">
          <ac:chgData name="Rowland, Mark" userId="3257edc4-6956-4e33-9c8e-27f8fc6fa997" providerId="ADAL" clId="{0B82F010-54A9-4184-98C9-1EDE2E4EB0A8}" dt="2022-12-27T18:54:30.535" v="750" actId="14100"/>
          <ac:spMkLst>
            <pc:docMk/>
            <pc:sldMk cId="2539310209" sldId="439"/>
            <ac:spMk id="2" creationId="{00000000-0000-0000-0000-000000000000}"/>
          </ac:spMkLst>
        </pc:spChg>
        <pc:spChg chg="mod">
          <ac:chgData name="Rowland, Mark" userId="3257edc4-6956-4e33-9c8e-27f8fc6fa997" providerId="ADAL" clId="{0B82F010-54A9-4184-98C9-1EDE2E4EB0A8}" dt="2022-12-27T18:55:58.490" v="853" actId="20577"/>
          <ac:spMkLst>
            <pc:docMk/>
            <pc:sldMk cId="2539310209" sldId="439"/>
            <ac:spMk id="3" creationId="{00000000-0000-0000-0000-000000000000}"/>
          </ac:spMkLst>
        </pc:spChg>
        <pc:spChg chg="mod">
          <ac:chgData name="Rowland, Mark" userId="3257edc4-6956-4e33-9c8e-27f8fc6fa997" providerId="ADAL" clId="{0B82F010-54A9-4184-98C9-1EDE2E4EB0A8}" dt="2022-12-27T18:56:21.231" v="854" actId="1076"/>
          <ac:spMkLst>
            <pc:docMk/>
            <pc:sldMk cId="2539310209" sldId="439"/>
            <ac:spMk id="14" creationId="{00000000-0000-0000-0000-000000000000}"/>
          </ac:spMkLst>
        </pc:spChg>
      </pc:sldChg>
      <pc:sldChg chg="modSp mod ord">
        <pc:chgData name="Rowland, Mark" userId="3257edc4-6956-4e33-9c8e-27f8fc6fa997" providerId="ADAL" clId="{0B82F010-54A9-4184-98C9-1EDE2E4EB0A8}" dt="2022-12-27T19:18:36.661" v="945" actId="14100"/>
        <pc:sldMkLst>
          <pc:docMk/>
          <pc:sldMk cId="2069538870" sldId="444"/>
        </pc:sldMkLst>
        <pc:spChg chg="mod">
          <ac:chgData name="Rowland, Mark" userId="3257edc4-6956-4e33-9c8e-27f8fc6fa997" providerId="ADAL" clId="{0B82F010-54A9-4184-98C9-1EDE2E4EB0A8}" dt="2022-12-27T17:55:11.363" v="7" actId="1076"/>
          <ac:spMkLst>
            <pc:docMk/>
            <pc:sldMk cId="2069538870" sldId="444"/>
            <ac:spMk id="2" creationId="{00000000-0000-0000-0000-000000000000}"/>
          </ac:spMkLst>
        </pc:spChg>
        <pc:spChg chg="mod">
          <ac:chgData name="Rowland, Mark" userId="3257edc4-6956-4e33-9c8e-27f8fc6fa997" providerId="ADAL" clId="{0B82F010-54A9-4184-98C9-1EDE2E4EB0A8}" dt="2022-12-27T17:55:15.122" v="8" actId="1076"/>
          <ac:spMkLst>
            <pc:docMk/>
            <pc:sldMk cId="2069538870" sldId="444"/>
            <ac:spMk id="8" creationId="{00000000-0000-0000-0000-000000000000}"/>
          </ac:spMkLst>
        </pc:spChg>
        <pc:spChg chg="mod">
          <ac:chgData name="Rowland, Mark" userId="3257edc4-6956-4e33-9c8e-27f8fc6fa997" providerId="ADAL" clId="{0B82F010-54A9-4184-98C9-1EDE2E4EB0A8}" dt="2022-12-27T17:54:35.064" v="6" actId="14100"/>
          <ac:spMkLst>
            <pc:docMk/>
            <pc:sldMk cId="2069538870" sldId="444"/>
            <ac:spMk id="17" creationId="{00000000-0000-0000-0000-000000000000}"/>
          </ac:spMkLst>
        </pc:spChg>
        <pc:spChg chg="mod">
          <ac:chgData name="Rowland, Mark" userId="3257edc4-6956-4e33-9c8e-27f8fc6fa997" providerId="ADAL" clId="{0B82F010-54A9-4184-98C9-1EDE2E4EB0A8}" dt="2022-12-27T19:18:36.661" v="945" actId="14100"/>
          <ac:spMkLst>
            <pc:docMk/>
            <pc:sldMk cId="2069538870" sldId="444"/>
            <ac:spMk id="20" creationId="{00000000-0000-0000-0000-000000000000}"/>
          </ac:spMkLst>
        </pc:spChg>
      </pc:sldChg>
      <pc:sldChg chg="del">
        <pc:chgData name="Rowland, Mark" userId="3257edc4-6956-4e33-9c8e-27f8fc6fa997" providerId="ADAL" clId="{0B82F010-54A9-4184-98C9-1EDE2E4EB0A8}" dt="2022-12-27T18:54:00.582" v="745" actId="47"/>
        <pc:sldMkLst>
          <pc:docMk/>
          <pc:sldMk cId="2229154688" sldId="445"/>
        </pc:sldMkLst>
      </pc:sldChg>
      <pc:sldChg chg="del">
        <pc:chgData name="Rowland, Mark" userId="3257edc4-6956-4e33-9c8e-27f8fc6fa997" providerId="ADAL" clId="{0B82F010-54A9-4184-98C9-1EDE2E4EB0A8}" dt="2022-12-27T18:53:13.137" v="738" actId="47"/>
        <pc:sldMkLst>
          <pc:docMk/>
          <pc:sldMk cId="3629411250" sldId="450"/>
        </pc:sldMkLst>
      </pc:sldChg>
      <pc:sldChg chg="modSp mod">
        <pc:chgData name="Rowland, Mark" userId="3257edc4-6956-4e33-9c8e-27f8fc6fa997" providerId="ADAL" clId="{0B82F010-54A9-4184-98C9-1EDE2E4EB0A8}" dt="2022-12-27T20:24:41.507" v="1011" actId="1076"/>
        <pc:sldMkLst>
          <pc:docMk/>
          <pc:sldMk cId="4238309413" sldId="462"/>
        </pc:sldMkLst>
        <pc:spChg chg="mod">
          <ac:chgData name="Rowland, Mark" userId="3257edc4-6956-4e33-9c8e-27f8fc6fa997" providerId="ADAL" clId="{0B82F010-54A9-4184-98C9-1EDE2E4EB0A8}" dt="2022-12-27T20:19:13.282" v="976" actId="1076"/>
          <ac:spMkLst>
            <pc:docMk/>
            <pc:sldMk cId="4238309413" sldId="462"/>
            <ac:spMk id="6" creationId="{00000000-0000-0000-0000-000000000000}"/>
          </ac:spMkLst>
        </pc:spChg>
        <pc:picChg chg="mod">
          <ac:chgData name="Rowland, Mark" userId="3257edc4-6956-4e33-9c8e-27f8fc6fa997" providerId="ADAL" clId="{0B82F010-54A9-4184-98C9-1EDE2E4EB0A8}" dt="2022-12-27T20:18:00.440" v="966" actId="14100"/>
          <ac:picMkLst>
            <pc:docMk/>
            <pc:sldMk cId="4238309413" sldId="462"/>
            <ac:picMk id="2054" creationId="{00000000-0000-0000-0000-000000000000}"/>
          </ac:picMkLst>
        </pc:picChg>
        <pc:picChg chg="mod">
          <ac:chgData name="Rowland, Mark" userId="3257edc4-6956-4e33-9c8e-27f8fc6fa997" providerId="ADAL" clId="{0B82F010-54A9-4184-98C9-1EDE2E4EB0A8}" dt="2022-12-27T20:24:14.149" v="1008"/>
          <ac:picMkLst>
            <pc:docMk/>
            <pc:sldMk cId="4238309413" sldId="462"/>
            <ac:picMk id="2058" creationId="{00000000-0000-0000-0000-000000000000}"/>
          </ac:picMkLst>
        </pc:picChg>
        <pc:picChg chg="mod">
          <ac:chgData name="Rowland, Mark" userId="3257edc4-6956-4e33-9c8e-27f8fc6fa997" providerId="ADAL" clId="{0B82F010-54A9-4184-98C9-1EDE2E4EB0A8}" dt="2022-12-27T20:24:41.507" v="1011" actId="1076"/>
          <ac:picMkLst>
            <pc:docMk/>
            <pc:sldMk cId="4238309413" sldId="462"/>
            <ac:picMk id="2059" creationId="{00000000-0000-0000-0000-000000000000}"/>
          </ac:picMkLst>
        </pc:picChg>
      </pc:sldChg>
      <pc:sldChg chg="delSp modSp del ord">
        <pc:chgData name="Rowland, Mark" userId="3257edc4-6956-4e33-9c8e-27f8fc6fa997" providerId="ADAL" clId="{0B82F010-54A9-4184-98C9-1EDE2E4EB0A8}" dt="2022-12-27T20:38:16.561" v="1594" actId="47"/>
        <pc:sldMkLst>
          <pc:docMk/>
          <pc:sldMk cId="1904344537" sldId="463"/>
        </pc:sldMkLst>
        <pc:picChg chg="del">
          <ac:chgData name="Rowland, Mark" userId="3257edc4-6956-4e33-9c8e-27f8fc6fa997" providerId="ADAL" clId="{0B82F010-54A9-4184-98C9-1EDE2E4EB0A8}" dt="2022-12-27T20:16:00.773" v="946" actId="21"/>
          <ac:picMkLst>
            <pc:docMk/>
            <pc:sldMk cId="1904344537" sldId="463"/>
            <ac:picMk id="2052" creationId="{00000000-0000-0000-0000-000000000000}"/>
          </ac:picMkLst>
        </pc:picChg>
        <pc:picChg chg="del mod">
          <ac:chgData name="Rowland, Mark" userId="3257edc4-6956-4e33-9c8e-27f8fc6fa997" providerId="ADAL" clId="{0B82F010-54A9-4184-98C9-1EDE2E4EB0A8}" dt="2022-12-27T20:25:39.219" v="1018" actId="21"/>
          <ac:picMkLst>
            <pc:docMk/>
            <pc:sldMk cId="1904344537" sldId="463"/>
            <ac:picMk id="2056" creationId="{00000000-0000-0000-0000-000000000000}"/>
          </ac:picMkLst>
        </pc:picChg>
        <pc:picChg chg="del mod">
          <ac:chgData name="Rowland, Mark" userId="3257edc4-6956-4e33-9c8e-27f8fc6fa997" providerId="ADAL" clId="{0B82F010-54A9-4184-98C9-1EDE2E4EB0A8}" dt="2022-12-27T20:25:39.219" v="1018" actId="21"/>
          <ac:picMkLst>
            <pc:docMk/>
            <pc:sldMk cId="1904344537" sldId="463"/>
            <ac:picMk id="2057" creationId="{00000000-0000-0000-0000-000000000000}"/>
          </ac:picMkLst>
        </pc:picChg>
      </pc:sldChg>
      <pc:sldChg chg="modSp">
        <pc:chgData name="Rowland, Mark" userId="3257edc4-6956-4e33-9c8e-27f8fc6fa997" providerId="ADAL" clId="{0B82F010-54A9-4184-98C9-1EDE2E4EB0A8}" dt="2022-12-27T19:16:41.084" v="943"/>
        <pc:sldMkLst>
          <pc:docMk/>
          <pc:sldMk cId="260350659" sldId="466"/>
        </pc:sldMkLst>
        <pc:picChg chg="mod">
          <ac:chgData name="Rowland, Mark" userId="3257edc4-6956-4e33-9c8e-27f8fc6fa997" providerId="ADAL" clId="{0B82F010-54A9-4184-98C9-1EDE2E4EB0A8}" dt="2022-12-27T19:16:41.084" v="943"/>
          <ac:picMkLst>
            <pc:docMk/>
            <pc:sldMk cId="260350659" sldId="466"/>
            <ac:picMk id="2050" creationId="{00000000-0000-0000-0000-000000000000}"/>
          </ac:picMkLst>
        </pc:picChg>
      </pc:sldChg>
      <pc:sldChg chg="modSp mod ord">
        <pc:chgData name="Rowland, Mark" userId="3257edc4-6956-4e33-9c8e-27f8fc6fa997" providerId="ADAL" clId="{0B82F010-54A9-4184-98C9-1EDE2E4EB0A8}" dt="2022-12-27T18:56:49.909" v="856" actId="14100"/>
        <pc:sldMkLst>
          <pc:docMk/>
          <pc:sldMk cId="3091980816" sldId="468"/>
        </pc:sldMkLst>
        <pc:spChg chg="mod">
          <ac:chgData name="Rowland, Mark" userId="3257edc4-6956-4e33-9c8e-27f8fc6fa997" providerId="ADAL" clId="{0B82F010-54A9-4184-98C9-1EDE2E4EB0A8}" dt="2022-12-27T18:56:49.909" v="856" actId="14100"/>
          <ac:spMkLst>
            <pc:docMk/>
            <pc:sldMk cId="3091980816" sldId="468"/>
            <ac:spMk id="2" creationId="{00000000-0000-0000-0000-000000000000}"/>
          </ac:spMkLst>
        </pc:spChg>
      </pc:sldChg>
      <pc:sldChg chg="modSp mod">
        <pc:chgData name="Rowland, Mark" userId="3257edc4-6956-4e33-9c8e-27f8fc6fa997" providerId="ADAL" clId="{0B82F010-54A9-4184-98C9-1EDE2E4EB0A8}" dt="2022-12-27T18:59:49.491" v="917" actId="20577"/>
        <pc:sldMkLst>
          <pc:docMk/>
          <pc:sldMk cId="683688228" sldId="476"/>
        </pc:sldMkLst>
        <pc:spChg chg="mod">
          <ac:chgData name="Rowland, Mark" userId="3257edc4-6956-4e33-9c8e-27f8fc6fa997" providerId="ADAL" clId="{0B82F010-54A9-4184-98C9-1EDE2E4EB0A8}" dt="2022-12-27T18:59:49.491" v="917" actId="20577"/>
          <ac:spMkLst>
            <pc:docMk/>
            <pc:sldMk cId="683688228" sldId="476"/>
            <ac:spMk id="5" creationId="{00000000-0000-0000-0000-000000000000}"/>
          </ac:spMkLst>
        </pc:spChg>
      </pc:sldChg>
      <pc:sldChg chg="add ord">
        <pc:chgData name="Rowland, Mark" userId="3257edc4-6956-4e33-9c8e-27f8fc6fa997" providerId="ADAL" clId="{0B82F010-54A9-4184-98C9-1EDE2E4EB0A8}" dt="2022-12-27T17:55:58.122" v="31"/>
        <pc:sldMkLst>
          <pc:docMk/>
          <pc:sldMk cId="3216233956" sldId="478"/>
        </pc:sldMkLst>
      </pc:sldChg>
      <pc:sldChg chg="addSp delSp modSp add mod">
        <pc:chgData name="Rowland, Mark" userId="3257edc4-6956-4e33-9c8e-27f8fc6fa997" providerId="ADAL" clId="{0B82F010-54A9-4184-98C9-1EDE2E4EB0A8}" dt="2022-12-27T20:41:03.133" v="1671" actId="20577"/>
        <pc:sldMkLst>
          <pc:docMk/>
          <pc:sldMk cId="4103537504" sldId="479"/>
        </pc:sldMkLst>
        <pc:spChg chg="mod">
          <ac:chgData name="Rowland, Mark" userId="3257edc4-6956-4e33-9c8e-27f8fc6fa997" providerId="ADAL" clId="{0B82F010-54A9-4184-98C9-1EDE2E4EB0A8}" dt="2022-12-27T18:32:22.680" v="414" actId="14100"/>
          <ac:spMkLst>
            <pc:docMk/>
            <pc:sldMk cId="4103537504" sldId="479"/>
            <ac:spMk id="2" creationId="{00000000-0000-0000-0000-000000000000}"/>
          </ac:spMkLst>
        </pc:spChg>
        <pc:spChg chg="add mod">
          <ac:chgData name="Rowland, Mark" userId="3257edc4-6956-4e33-9c8e-27f8fc6fa997" providerId="ADAL" clId="{0B82F010-54A9-4184-98C9-1EDE2E4EB0A8}" dt="2022-12-27T18:32:09.098" v="411" actId="1076"/>
          <ac:spMkLst>
            <pc:docMk/>
            <pc:sldMk cId="4103537504" sldId="479"/>
            <ac:spMk id="4" creationId="{EC6BF5C5-98D6-489D-A6C7-93194C0925D8}"/>
          </ac:spMkLst>
        </pc:spChg>
        <pc:spChg chg="add mod topLvl">
          <ac:chgData name="Rowland, Mark" userId="3257edc4-6956-4e33-9c8e-27f8fc6fa997" providerId="ADAL" clId="{0B82F010-54A9-4184-98C9-1EDE2E4EB0A8}" dt="2022-12-27T18:31:00.736" v="399" actId="165"/>
          <ac:spMkLst>
            <pc:docMk/>
            <pc:sldMk cId="4103537504" sldId="479"/>
            <ac:spMk id="5" creationId="{EE23E2B1-E55F-4B30-8E04-6676FFA2F890}"/>
          </ac:spMkLst>
        </pc:spChg>
        <pc:spChg chg="add mod topLvl">
          <ac:chgData name="Rowland, Mark" userId="3257edc4-6956-4e33-9c8e-27f8fc6fa997" providerId="ADAL" clId="{0B82F010-54A9-4184-98C9-1EDE2E4EB0A8}" dt="2022-12-27T18:31:00.736" v="399" actId="165"/>
          <ac:spMkLst>
            <pc:docMk/>
            <pc:sldMk cId="4103537504" sldId="479"/>
            <ac:spMk id="6" creationId="{943E4A78-79B5-40EF-ABD6-83C65C3A1579}"/>
          </ac:spMkLst>
        </pc:spChg>
        <pc:spChg chg="add mod">
          <ac:chgData name="Rowland, Mark" userId="3257edc4-6956-4e33-9c8e-27f8fc6fa997" providerId="ADAL" clId="{0B82F010-54A9-4184-98C9-1EDE2E4EB0A8}" dt="2022-12-27T18:27:25.579" v="342" actId="1076"/>
          <ac:spMkLst>
            <pc:docMk/>
            <pc:sldMk cId="4103537504" sldId="479"/>
            <ac:spMk id="7" creationId="{6E060B10-AEB2-424A-BEC3-366BA11CD6AA}"/>
          </ac:spMkLst>
        </pc:spChg>
        <pc:spChg chg="add del mod">
          <ac:chgData name="Rowland, Mark" userId="3257edc4-6956-4e33-9c8e-27f8fc6fa997" providerId="ADAL" clId="{0B82F010-54A9-4184-98C9-1EDE2E4EB0A8}" dt="2022-12-27T18:31:29.325" v="402" actId="478"/>
          <ac:spMkLst>
            <pc:docMk/>
            <pc:sldMk cId="4103537504" sldId="479"/>
            <ac:spMk id="8" creationId="{78523876-9C16-4DD5-8EC9-8D9C40C2C66D}"/>
          </ac:spMkLst>
        </pc:spChg>
        <pc:spChg chg="mod">
          <ac:chgData name="Rowland, Mark" userId="3257edc4-6956-4e33-9c8e-27f8fc6fa997" providerId="ADAL" clId="{0B82F010-54A9-4184-98C9-1EDE2E4EB0A8}" dt="2022-12-27T18:23:24.815" v="233" actId="5793"/>
          <ac:spMkLst>
            <pc:docMk/>
            <pc:sldMk cId="4103537504" sldId="479"/>
            <ac:spMk id="16" creationId="{00000000-0000-0000-0000-000000000000}"/>
          </ac:spMkLst>
        </pc:spChg>
        <pc:spChg chg="del mod">
          <ac:chgData name="Rowland, Mark" userId="3257edc4-6956-4e33-9c8e-27f8fc6fa997" providerId="ADAL" clId="{0B82F010-54A9-4184-98C9-1EDE2E4EB0A8}" dt="2022-12-27T18:24:43.826" v="247"/>
          <ac:spMkLst>
            <pc:docMk/>
            <pc:sldMk cId="4103537504" sldId="479"/>
            <ac:spMk id="19" creationId="{00000000-0000-0000-0000-000000000000}"/>
          </ac:spMkLst>
        </pc:spChg>
        <pc:spChg chg="mod topLvl">
          <ac:chgData name="Rowland, Mark" userId="3257edc4-6956-4e33-9c8e-27f8fc6fa997" providerId="ADAL" clId="{0B82F010-54A9-4184-98C9-1EDE2E4EB0A8}" dt="2022-12-27T18:34:25.641" v="427" actId="165"/>
          <ac:spMkLst>
            <pc:docMk/>
            <pc:sldMk cId="4103537504" sldId="479"/>
            <ac:spMk id="20" creationId="{B140D64C-1C97-49B9-8355-21FF26CA18F0}"/>
          </ac:spMkLst>
        </pc:spChg>
        <pc:spChg chg="mod topLvl">
          <ac:chgData name="Rowland, Mark" userId="3257edc4-6956-4e33-9c8e-27f8fc6fa997" providerId="ADAL" clId="{0B82F010-54A9-4184-98C9-1EDE2E4EB0A8}" dt="2022-12-27T18:34:25.641" v="427" actId="165"/>
          <ac:spMkLst>
            <pc:docMk/>
            <pc:sldMk cId="4103537504" sldId="479"/>
            <ac:spMk id="21" creationId="{3E537CF7-52E9-4D92-9EC0-0CAF627B2A1C}"/>
          </ac:spMkLst>
        </pc:spChg>
        <pc:spChg chg="mod topLvl">
          <ac:chgData name="Rowland, Mark" userId="3257edc4-6956-4e33-9c8e-27f8fc6fa997" providerId="ADAL" clId="{0B82F010-54A9-4184-98C9-1EDE2E4EB0A8}" dt="2022-12-27T18:34:25.641" v="427" actId="165"/>
          <ac:spMkLst>
            <pc:docMk/>
            <pc:sldMk cId="4103537504" sldId="479"/>
            <ac:spMk id="22" creationId="{D0DD89D5-D837-434E-8816-5CFB431D613B}"/>
          </ac:spMkLst>
        </pc:spChg>
        <pc:spChg chg="mod topLvl">
          <ac:chgData name="Rowland, Mark" userId="3257edc4-6956-4e33-9c8e-27f8fc6fa997" providerId="ADAL" clId="{0B82F010-54A9-4184-98C9-1EDE2E4EB0A8}" dt="2022-12-27T18:34:25.641" v="427" actId="165"/>
          <ac:spMkLst>
            <pc:docMk/>
            <pc:sldMk cId="4103537504" sldId="479"/>
            <ac:spMk id="23" creationId="{00BDE15D-AA3F-4257-B732-7335F70B9F0A}"/>
          </ac:spMkLst>
        </pc:spChg>
        <pc:spChg chg="mod topLvl">
          <ac:chgData name="Rowland, Mark" userId="3257edc4-6956-4e33-9c8e-27f8fc6fa997" providerId="ADAL" clId="{0B82F010-54A9-4184-98C9-1EDE2E4EB0A8}" dt="2022-12-27T18:34:25.641" v="427" actId="165"/>
          <ac:spMkLst>
            <pc:docMk/>
            <pc:sldMk cId="4103537504" sldId="479"/>
            <ac:spMk id="24" creationId="{A5C1DC4B-D4C6-4FCF-BDC2-B5680B5A4D27}"/>
          </ac:spMkLst>
        </pc:spChg>
        <pc:spChg chg="mod topLvl">
          <ac:chgData name="Rowland, Mark" userId="3257edc4-6956-4e33-9c8e-27f8fc6fa997" providerId="ADAL" clId="{0B82F010-54A9-4184-98C9-1EDE2E4EB0A8}" dt="2022-12-27T18:34:25.641" v="427" actId="165"/>
          <ac:spMkLst>
            <pc:docMk/>
            <pc:sldMk cId="4103537504" sldId="479"/>
            <ac:spMk id="25" creationId="{524E627A-B660-4415-A296-AEA05DCD6106}"/>
          </ac:spMkLst>
        </pc:spChg>
        <pc:spChg chg="mod topLvl">
          <ac:chgData name="Rowland, Mark" userId="3257edc4-6956-4e33-9c8e-27f8fc6fa997" providerId="ADAL" clId="{0B82F010-54A9-4184-98C9-1EDE2E4EB0A8}" dt="2022-12-27T18:34:25.641" v="427" actId="165"/>
          <ac:spMkLst>
            <pc:docMk/>
            <pc:sldMk cId="4103537504" sldId="479"/>
            <ac:spMk id="26" creationId="{9C9160F4-1AED-48D8-B87B-C1F38F46B3C8}"/>
          </ac:spMkLst>
        </pc:spChg>
        <pc:spChg chg="mod topLvl">
          <ac:chgData name="Rowland, Mark" userId="3257edc4-6956-4e33-9c8e-27f8fc6fa997" providerId="ADAL" clId="{0B82F010-54A9-4184-98C9-1EDE2E4EB0A8}" dt="2022-12-27T20:40:44.548" v="1662" actId="404"/>
          <ac:spMkLst>
            <pc:docMk/>
            <pc:sldMk cId="4103537504" sldId="479"/>
            <ac:spMk id="27" creationId="{09A4EF86-20BA-4C1B-8D4D-86A1F3A7A6C8}"/>
          </ac:spMkLst>
        </pc:spChg>
        <pc:spChg chg="mod">
          <ac:chgData name="Rowland, Mark" userId="3257edc4-6956-4e33-9c8e-27f8fc6fa997" providerId="ADAL" clId="{0B82F010-54A9-4184-98C9-1EDE2E4EB0A8}" dt="2022-12-27T18:32:12.702" v="412" actId="1076"/>
          <ac:spMkLst>
            <pc:docMk/>
            <pc:sldMk cId="4103537504" sldId="479"/>
            <ac:spMk id="28" creationId="{7A947145-D3B1-4B29-BF5D-5D14E042D985}"/>
          </ac:spMkLst>
        </pc:spChg>
        <pc:spChg chg="del">
          <ac:chgData name="Rowland, Mark" userId="3257edc4-6956-4e33-9c8e-27f8fc6fa997" providerId="ADAL" clId="{0B82F010-54A9-4184-98C9-1EDE2E4EB0A8}" dt="2022-12-27T18:12:51.951" v="72" actId="478"/>
          <ac:spMkLst>
            <pc:docMk/>
            <pc:sldMk cId="4103537504" sldId="479"/>
            <ac:spMk id="29" creationId="{6E6672B5-24BB-41C4-A6F1-159E29C57D70}"/>
          </ac:spMkLst>
        </pc:spChg>
        <pc:spChg chg="del">
          <ac:chgData name="Rowland, Mark" userId="3257edc4-6956-4e33-9c8e-27f8fc6fa997" providerId="ADAL" clId="{0B82F010-54A9-4184-98C9-1EDE2E4EB0A8}" dt="2022-12-27T18:19:07.134" v="209" actId="478"/>
          <ac:spMkLst>
            <pc:docMk/>
            <pc:sldMk cId="4103537504" sldId="479"/>
            <ac:spMk id="30" creationId="{D25B6685-31CC-4A89-9BB7-3B159B7ABBE7}"/>
          </ac:spMkLst>
        </pc:spChg>
        <pc:spChg chg="del">
          <ac:chgData name="Rowland, Mark" userId="3257edc4-6956-4e33-9c8e-27f8fc6fa997" providerId="ADAL" clId="{0B82F010-54A9-4184-98C9-1EDE2E4EB0A8}" dt="2022-12-27T18:19:07.134" v="209" actId="478"/>
          <ac:spMkLst>
            <pc:docMk/>
            <pc:sldMk cId="4103537504" sldId="479"/>
            <ac:spMk id="31" creationId="{CAD25071-2087-4934-9888-3935C2FFD992}"/>
          </ac:spMkLst>
        </pc:spChg>
        <pc:spChg chg="del">
          <ac:chgData name="Rowland, Mark" userId="3257edc4-6956-4e33-9c8e-27f8fc6fa997" providerId="ADAL" clId="{0B82F010-54A9-4184-98C9-1EDE2E4EB0A8}" dt="2022-12-27T18:19:07.134" v="209" actId="478"/>
          <ac:spMkLst>
            <pc:docMk/>
            <pc:sldMk cId="4103537504" sldId="479"/>
            <ac:spMk id="32" creationId="{2ABC8CE4-B78D-4194-86F4-A6262E445821}"/>
          </ac:spMkLst>
        </pc:spChg>
        <pc:spChg chg="del">
          <ac:chgData name="Rowland, Mark" userId="3257edc4-6956-4e33-9c8e-27f8fc6fa997" providerId="ADAL" clId="{0B82F010-54A9-4184-98C9-1EDE2E4EB0A8}" dt="2022-12-27T18:19:07.134" v="209" actId="478"/>
          <ac:spMkLst>
            <pc:docMk/>
            <pc:sldMk cId="4103537504" sldId="479"/>
            <ac:spMk id="33" creationId="{C3969E0D-2CBA-4635-94B4-4D584A1AFDDF}"/>
          </ac:spMkLst>
        </pc:spChg>
        <pc:spChg chg="del">
          <ac:chgData name="Rowland, Mark" userId="3257edc4-6956-4e33-9c8e-27f8fc6fa997" providerId="ADAL" clId="{0B82F010-54A9-4184-98C9-1EDE2E4EB0A8}" dt="2022-12-27T18:19:07.134" v="209" actId="478"/>
          <ac:spMkLst>
            <pc:docMk/>
            <pc:sldMk cId="4103537504" sldId="479"/>
            <ac:spMk id="34" creationId="{03D22626-AEDB-42B6-9020-0CCA2B0EF8CC}"/>
          </ac:spMkLst>
        </pc:spChg>
        <pc:spChg chg="del">
          <ac:chgData name="Rowland, Mark" userId="3257edc4-6956-4e33-9c8e-27f8fc6fa997" providerId="ADAL" clId="{0B82F010-54A9-4184-98C9-1EDE2E4EB0A8}" dt="2022-12-27T18:19:07.134" v="209" actId="478"/>
          <ac:spMkLst>
            <pc:docMk/>
            <pc:sldMk cId="4103537504" sldId="479"/>
            <ac:spMk id="36" creationId="{AFE3EF0B-89A3-4D0E-A0CF-9D2C346AEC12}"/>
          </ac:spMkLst>
        </pc:spChg>
        <pc:spChg chg="del">
          <ac:chgData name="Rowland, Mark" userId="3257edc4-6956-4e33-9c8e-27f8fc6fa997" providerId="ADAL" clId="{0B82F010-54A9-4184-98C9-1EDE2E4EB0A8}" dt="2022-12-27T18:19:07.134" v="209" actId="478"/>
          <ac:spMkLst>
            <pc:docMk/>
            <pc:sldMk cId="4103537504" sldId="479"/>
            <ac:spMk id="37" creationId="{01356A4B-62FB-4A02-9EBD-E63F4B853903}"/>
          </ac:spMkLst>
        </pc:spChg>
        <pc:spChg chg="del">
          <ac:chgData name="Rowland, Mark" userId="3257edc4-6956-4e33-9c8e-27f8fc6fa997" providerId="ADAL" clId="{0B82F010-54A9-4184-98C9-1EDE2E4EB0A8}" dt="2022-12-27T18:19:07.134" v="209" actId="478"/>
          <ac:spMkLst>
            <pc:docMk/>
            <pc:sldMk cId="4103537504" sldId="479"/>
            <ac:spMk id="38" creationId="{6F20FE46-77EB-4B60-AD31-921689FD80FC}"/>
          </ac:spMkLst>
        </pc:spChg>
        <pc:spChg chg="del">
          <ac:chgData name="Rowland, Mark" userId="3257edc4-6956-4e33-9c8e-27f8fc6fa997" providerId="ADAL" clId="{0B82F010-54A9-4184-98C9-1EDE2E4EB0A8}" dt="2022-12-27T18:19:07.134" v="209" actId="478"/>
          <ac:spMkLst>
            <pc:docMk/>
            <pc:sldMk cId="4103537504" sldId="479"/>
            <ac:spMk id="39" creationId="{4CBC9708-3320-4C8F-AA46-52C192C993E6}"/>
          </ac:spMkLst>
        </pc:spChg>
        <pc:spChg chg="del">
          <ac:chgData name="Rowland, Mark" userId="3257edc4-6956-4e33-9c8e-27f8fc6fa997" providerId="ADAL" clId="{0B82F010-54A9-4184-98C9-1EDE2E4EB0A8}" dt="2022-12-27T18:19:07.134" v="209" actId="478"/>
          <ac:spMkLst>
            <pc:docMk/>
            <pc:sldMk cId="4103537504" sldId="479"/>
            <ac:spMk id="40" creationId="{40A91525-4A35-48E6-83B3-E6353F28D0A5}"/>
          </ac:spMkLst>
        </pc:spChg>
        <pc:spChg chg="del">
          <ac:chgData name="Rowland, Mark" userId="3257edc4-6956-4e33-9c8e-27f8fc6fa997" providerId="ADAL" clId="{0B82F010-54A9-4184-98C9-1EDE2E4EB0A8}" dt="2022-12-27T18:19:07.134" v="209" actId="478"/>
          <ac:spMkLst>
            <pc:docMk/>
            <pc:sldMk cId="4103537504" sldId="479"/>
            <ac:spMk id="41" creationId="{76357B91-F2D0-4A53-AF00-06BA71CD03CB}"/>
          </ac:spMkLst>
        </pc:spChg>
        <pc:spChg chg="del">
          <ac:chgData name="Rowland, Mark" userId="3257edc4-6956-4e33-9c8e-27f8fc6fa997" providerId="ADAL" clId="{0B82F010-54A9-4184-98C9-1EDE2E4EB0A8}" dt="2022-12-27T18:19:07.134" v="209" actId="478"/>
          <ac:spMkLst>
            <pc:docMk/>
            <pc:sldMk cId="4103537504" sldId="479"/>
            <ac:spMk id="42" creationId="{FFF6BA99-DFBF-48FA-AEED-F0D439FC84EB}"/>
          </ac:spMkLst>
        </pc:spChg>
        <pc:spChg chg="add mod topLvl">
          <ac:chgData name="Rowland, Mark" userId="3257edc4-6956-4e33-9c8e-27f8fc6fa997" providerId="ADAL" clId="{0B82F010-54A9-4184-98C9-1EDE2E4EB0A8}" dt="2022-12-27T18:33:17.602" v="421" actId="1076"/>
          <ac:spMkLst>
            <pc:docMk/>
            <pc:sldMk cId="4103537504" sldId="479"/>
            <ac:spMk id="43" creationId="{8F40DC26-63D7-472A-87A8-9F17467AADEE}"/>
          </ac:spMkLst>
        </pc:spChg>
        <pc:spChg chg="mod topLvl">
          <ac:chgData name="Rowland, Mark" userId="3257edc4-6956-4e33-9c8e-27f8fc6fa997" providerId="ADAL" clId="{0B82F010-54A9-4184-98C9-1EDE2E4EB0A8}" dt="2022-12-27T18:32:40.821" v="416" actId="14100"/>
          <ac:spMkLst>
            <pc:docMk/>
            <pc:sldMk cId="4103537504" sldId="479"/>
            <ac:spMk id="45" creationId="{A6463E8B-772F-406A-828B-83FC3957443C}"/>
          </ac:spMkLst>
        </pc:spChg>
        <pc:spChg chg="mod topLvl">
          <ac:chgData name="Rowland, Mark" userId="3257edc4-6956-4e33-9c8e-27f8fc6fa997" providerId="ADAL" clId="{0B82F010-54A9-4184-98C9-1EDE2E4EB0A8}" dt="2022-12-27T18:32:44.767" v="417" actId="1076"/>
          <ac:spMkLst>
            <pc:docMk/>
            <pc:sldMk cId="4103537504" sldId="479"/>
            <ac:spMk id="46" creationId="{896461C3-C167-4E12-89CA-7150B8DC41C5}"/>
          </ac:spMkLst>
        </pc:spChg>
        <pc:spChg chg="mod topLvl">
          <ac:chgData name="Rowland, Mark" userId="3257edc4-6956-4e33-9c8e-27f8fc6fa997" providerId="ADAL" clId="{0B82F010-54A9-4184-98C9-1EDE2E4EB0A8}" dt="2022-12-27T18:30:17.592" v="394" actId="165"/>
          <ac:spMkLst>
            <pc:docMk/>
            <pc:sldMk cId="4103537504" sldId="479"/>
            <ac:spMk id="47" creationId="{581DAC52-9C9A-4353-BA8E-EAAD313E392D}"/>
          </ac:spMkLst>
        </pc:spChg>
        <pc:spChg chg="mod topLvl">
          <ac:chgData name="Rowland, Mark" userId="3257edc4-6956-4e33-9c8e-27f8fc6fa997" providerId="ADAL" clId="{0B82F010-54A9-4184-98C9-1EDE2E4EB0A8}" dt="2022-12-27T18:30:17.592" v="394" actId="165"/>
          <ac:spMkLst>
            <pc:docMk/>
            <pc:sldMk cId="4103537504" sldId="479"/>
            <ac:spMk id="48" creationId="{49606809-EA6E-4023-9456-60ACCFD73131}"/>
          </ac:spMkLst>
        </pc:spChg>
        <pc:spChg chg="mod topLvl">
          <ac:chgData name="Rowland, Mark" userId="3257edc4-6956-4e33-9c8e-27f8fc6fa997" providerId="ADAL" clId="{0B82F010-54A9-4184-98C9-1EDE2E4EB0A8}" dt="2022-12-27T18:30:17.592" v="394" actId="165"/>
          <ac:spMkLst>
            <pc:docMk/>
            <pc:sldMk cId="4103537504" sldId="479"/>
            <ac:spMk id="49" creationId="{979984AA-DDED-4959-AAFD-B1F5594AB789}"/>
          </ac:spMkLst>
        </pc:spChg>
        <pc:spChg chg="mod topLvl">
          <ac:chgData name="Rowland, Mark" userId="3257edc4-6956-4e33-9c8e-27f8fc6fa997" providerId="ADAL" clId="{0B82F010-54A9-4184-98C9-1EDE2E4EB0A8}" dt="2022-12-27T18:30:17.592" v="394" actId="165"/>
          <ac:spMkLst>
            <pc:docMk/>
            <pc:sldMk cId="4103537504" sldId="479"/>
            <ac:spMk id="50" creationId="{0910DF18-CE01-453F-8E77-E7F8348C0CFA}"/>
          </ac:spMkLst>
        </pc:spChg>
        <pc:spChg chg="mod topLvl">
          <ac:chgData name="Rowland, Mark" userId="3257edc4-6956-4e33-9c8e-27f8fc6fa997" providerId="ADAL" clId="{0B82F010-54A9-4184-98C9-1EDE2E4EB0A8}" dt="2022-12-27T18:30:17.592" v="394" actId="165"/>
          <ac:spMkLst>
            <pc:docMk/>
            <pc:sldMk cId="4103537504" sldId="479"/>
            <ac:spMk id="51" creationId="{E74B5EF7-27F0-4CD2-88FC-FB7153FC789D}"/>
          </ac:spMkLst>
        </pc:spChg>
        <pc:spChg chg="mod topLvl">
          <ac:chgData name="Rowland, Mark" userId="3257edc4-6956-4e33-9c8e-27f8fc6fa997" providerId="ADAL" clId="{0B82F010-54A9-4184-98C9-1EDE2E4EB0A8}" dt="2022-12-27T20:41:03.133" v="1671" actId="20577"/>
          <ac:spMkLst>
            <pc:docMk/>
            <pc:sldMk cId="4103537504" sldId="479"/>
            <ac:spMk id="52" creationId="{6DB526DB-70BD-420E-AD34-253649C76CF7}"/>
          </ac:spMkLst>
        </pc:spChg>
        <pc:spChg chg="add mod">
          <ac:chgData name="Rowland, Mark" userId="3257edc4-6956-4e33-9c8e-27f8fc6fa997" providerId="ADAL" clId="{0B82F010-54A9-4184-98C9-1EDE2E4EB0A8}" dt="2022-12-27T18:32:33.461" v="415" actId="1076"/>
          <ac:spMkLst>
            <pc:docMk/>
            <pc:sldMk cId="4103537504" sldId="479"/>
            <ac:spMk id="53" creationId="{B38D2742-F3D4-49EE-BF9D-EE9BEEC53373}"/>
          </ac:spMkLst>
        </pc:spChg>
        <pc:spChg chg="add mod">
          <ac:chgData name="Rowland, Mark" userId="3257edc4-6956-4e33-9c8e-27f8fc6fa997" providerId="ADAL" clId="{0B82F010-54A9-4184-98C9-1EDE2E4EB0A8}" dt="2022-12-27T18:33:24.706" v="423" actId="1076"/>
          <ac:spMkLst>
            <pc:docMk/>
            <pc:sldMk cId="4103537504" sldId="479"/>
            <ac:spMk id="54" creationId="{A95E4633-54BA-4007-B3A0-3F7E54B0B5BB}"/>
          </ac:spMkLst>
        </pc:spChg>
        <pc:spChg chg="add mod">
          <ac:chgData name="Rowland, Mark" userId="3257edc4-6956-4e33-9c8e-27f8fc6fa997" providerId="ADAL" clId="{0B82F010-54A9-4184-98C9-1EDE2E4EB0A8}" dt="2022-12-27T18:29:50.285" v="389" actId="1076"/>
          <ac:spMkLst>
            <pc:docMk/>
            <pc:sldMk cId="4103537504" sldId="479"/>
            <ac:spMk id="55" creationId="{378A6576-E8C7-4B0F-B60E-0F79AA092DC3}"/>
          </ac:spMkLst>
        </pc:spChg>
        <pc:spChg chg="add mod">
          <ac:chgData name="Rowland, Mark" userId="3257edc4-6956-4e33-9c8e-27f8fc6fa997" providerId="ADAL" clId="{0B82F010-54A9-4184-98C9-1EDE2E4EB0A8}" dt="2022-12-27T18:29:50.285" v="389" actId="1076"/>
          <ac:spMkLst>
            <pc:docMk/>
            <pc:sldMk cId="4103537504" sldId="479"/>
            <ac:spMk id="56" creationId="{BA1AA94A-4AFA-4479-B332-F1B48A9ACFF4}"/>
          </ac:spMkLst>
        </pc:spChg>
        <pc:spChg chg="add mod">
          <ac:chgData name="Rowland, Mark" userId="3257edc4-6956-4e33-9c8e-27f8fc6fa997" providerId="ADAL" clId="{0B82F010-54A9-4184-98C9-1EDE2E4EB0A8}" dt="2022-12-27T18:32:33.461" v="415" actId="1076"/>
          <ac:spMkLst>
            <pc:docMk/>
            <pc:sldMk cId="4103537504" sldId="479"/>
            <ac:spMk id="57" creationId="{0E23D913-B758-424D-A8BE-926E054F9827}"/>
          </ac:spMkLst>
        </pc:spChg>
        <pc:spChg chg="add mod">
          <ac:chgData name="Rowland, Mark" userId="3257edc4-6956-4e33-9c8e-27f8fc6fa997" providerId="ADAL" clId="{0B82F010-54A9-4184-98C9-1EDE2E4EB0A8}" dt="2022-12-27T18:26:24.477" v="258" actId="1076"/>
          <ac:spMkLst>
            <pc:docMk/>
            <pc:sldMk cId="4103537504" sldId="479"/>
            <ac:spMk id="58" creationId="{65393E88-0F82-4C75-B8C6-1F024D38DB85}"/>
          </ac:spMkLst>
        </pc:spChg>
        <pc:spChg chg="add del mod">
          <ac:chgData name="Rowland, Mark" userId="3257edc4-6956-4e33-9c8e-27f8fc6fa997" providerId="ADAL" clId="{0B82F010-54A9-4184-98C9-1EDE2E4EB0A8}" dt="2022-12-27T18:29:21.425" v="383" actId="478"/>
          <ac:spMkLst>
            <pc:docMk/>
            <pc:sldMk cId="4103537504" sldId="479"/>
            <ac:spMk id="59" creationId="{8CA913D1-A47A-4D36-9BC5-64B0FF88D947}"/>
          </ac:spMkLst>
        </pc:spChg>
        <pc:spChg chg="add mod">
          <ac:chgData name="Rowland, Mark" userId="3257edc4-6956-4e33-9c8e-27f8fc6fa997" providerId="ADAL" clId="{0B82F010-54A9-4184-98C9-1EDE2E4EB0A8}" dt="2022-12-27T18:32:58.220" v="419" actId="14100"/>
          <ac:spMkLst>
            <pc:docMk/>
            <pc:sldMk cId="4103537504" sldId="479"/>
            <ac:spMk id="60" creationId="{687B8C06-0FAB-4198-810A-47337CE34121}"/>
          </ac:spMkLst>
        </pc:spChg>
        <pc:spChg chg="add mod">
          <ac:chgData name="Rowland, Mark" userId="3257edc4-6956-4e33-9c8e-27f8fc6fa997" providerId="ADAL" clId="{0B82F010-54A9-4184-98C9-1EDE2E4EB0A8}" dt="2022-12-27T18:31:45.933" v="406" actId="14100"/>
          <ac:spMkLst>
            <pc:docMk/>
            <pc:sldMk cId="4103537504" sldId="479"/>
            <ac:spMk id="61" creationId="{598D2493-1822-4FF4-BFE5-07261214DC31}"/>
          </ac:spMkLst>
        </pc:spChg>
        <pc:grpChg chg="add del mod">
          <ac:chgData name="Rowland, Mark" userId="3257edc4-6956-4e33-9c8e-27f8fc6fa997" providerId="ADAL" clId="{0B82F010-54A9-4184-98C9-1EDE2E4EB0A8}" dt="2022-12-27T18:28:43.114" v="375" actId="165"/>
          <ac:grpSpMkLst>
            <pc:docMk/>
            <pc:sldMk cId="4103537504" sldId="479"/>
            <ac:grpSpMk id="3" creationId="{4B480FFD-191F-437F-B960-C6D5E87F76B7}"/>
          </ac:grpSpMkLst>
        </pc:grpChg>
        <pc:grpChg chg="add del mod">
          <ac:chgData name="Rowland, Mark" userId="3257edc4-6956-4e33-9c8e-27f8fc6fa997" providerId="ADAL" clId="{0B82F010-54A9-4184-98C9-1EDE2E4EB0A8}" dt="2022-12-27T18:31:00.736" v="399" actId="165"/>
          <ac:grpSpMkLst>
            <pc:docMk/>
            <pc:sldMk cId="4103537504" sldId="479"/>
            <ac:grpSpMk id="9" creationId="{78F62773-908C-4740-9901-BA6EF54AE7F0}"/>
          </ac:grpSpMkLst>
        </pc:grpChg>
        <pc:grpChg chg="add del mod">
          <ac:chgData name="Rowland, Mark" userId="3257edc4-6956-4e33-9c8e-27f8fc6fa997" providerId="ADAL" clId="{0B82F010-54A9-4184-98C9-1EDE2E4EB0A8}" dt="2022-12-27T18:34:25.641" v="427" actId="165"/>
          <ac:grpSpMkLst>
            <pc:docMk/>
            <pc:sldMk cId="4103537504" sldId="479"/>
            <ac:grpSpMk id="10" creationId="{5F1AF753-5A1A-46F2-8F96-C765E988D055}"/>
          </ac:grpSpMkLst>
        </pc:grpChg>
        <pc:grpChg chg="add del mod">
          <ac:chgData name="Rowland, Mark" userId="3257edc4-6956-4e33-9c8e-27f8fc6fa997" providerId="ADAL" clId="{0B82F010-54A9-4184-98C9-1EDE2E4EB0A8}" dt="2022-12-27T18:30:17.592" v="394" actId="165"/>
          <ac:grpSpMkLst>
            <pc:docMk/>
            <pc:sldMk cId="4103537504" sldId="479"/>
            <ac:grpSpMk id="44" creationId="{6B922967-E815-43B2-A2AE-E8C2CD384042}"/>
          </ac:grpSpMkLst>
        </pc:grpChg>
        <pc:cxnChg chg="del">
          <ac:chgData name="Rowland, Mark" userId="3257edc4-6956-4e33-9c8e-27f8fc6fa997" providerId="ADAL" clId="{0B82F010-54A9-4184-98C9-1EDE2E4EB0A8}" dt="2022-12-27T18:19:07.134" v="209" actId="478"/>
          <ac:cxnSpMkLst>
            <pc:docMk/>
            <pc:sldMk cId="4103537504" sldId="479"/>
            <ac:cxnSpMk id="35" creationId="{D6FD3212-D3FC-4726-A1C9-BFD0AF5EE219}"/>
          </ac:cxnSpMkLst>
        </pc:cxnChg>
      </pc:sldChg>
      <pc:sldChg chg="delSp add del mod">
        <pc:chgData name="Rowland, Mark" userId="3257edc4-6956-4e33-9c8e-27f8fc6fa997" providerId="ADAL" clId="{0B82F010-54A9-4184-98C9-1EDE2E4EB0A8}" dt="2022-12-27T18:52:11.441" v="677" actId="47"/>
        <pc:sldMkLst>
          <pc:docMk/>
          <pc:sldMk cId="3420723628" sldId="480"/>
        </pc:sldMkLst>
        <pc:spChg chg="del">
          <ac:chgData name="Rowland, Mark" userId="3257edc4-6956-4e33-9c8e-27f8fc6fa997" providerId="ADAL" clId="{0B82F010-54A9-4184-98C9-1EDE2E4EB0A8}" dt="2022-12-27T18:33:56.628" v="426" actId="478"/>
          <ac:spMkLst>
            <pc:docMk/>
            <pc:sldMk cId="3420723628" sldId="480"/>
            <ac:spMk id="16" creationId="{00000000-0000-0000-0000-000000000000}"/>
          </ac:spMkLst>
        </pc:spChg>
        <pc:spChg chg="del">
          <ac:chgData name="Rowland, Mark" userId="3257edc4-6956-4e33-9c8e-27f8fc6fa997" providerId="ADAL" clId="{0B82F010-54A9-4184-98C9-1EDE2E4EB0A8}" dt="2022-12-27T18:33:48.627" v="425" actId="478"/>
          <ac:spMkLst>
            <pc:docMk/>
            <pc:sldMk cId="3420723628" sldId="480"/>
            <ac:spMk id="45" creationId="{A6463E8B-772F-406A-828B-83FC3957443C}"/>
          </ac:spMkLst>
        </pc:spChg>
        <pc:spChg chg="del">
          <ac:chgData name="Rowland, Mark" userId="3257edc4-6956-4e33-9c8e-27f8fc6fa997" providerId="ADAL" clId="{0B82F010-54A9-4184-98C9-1EDE2E4EB0A8}" dt="2022-12-27T18:33:48.627" v="425" actId="478"/>
          <ac:spMkLst>
            <pc:docMk/>
            <pc:sldMk cId="3420723628" sldId="480"/>
            <ac:spMk id="46" creationId="{896461C3-C167-4E12-89CA-7150B8DC41C5}"/>
          </ac:spMkLst>
        </pc:spChg>
        <pc:spChg chg="del">
          <ac:chgData name="Rowland, Mark" userId="3257edc4-6956-4e33-9c8e-27f8fc6fa997" providerId="ADAL" clId="{0B82F010-54A9-4184-98C9-1EDE2E4EB0A8}" dt="2022-12-27T18:33:48.627" v="425" actId="478"/>
          <ac:spMkLst>
            <pc:docMk/>
            <pc:sldMk cId="3420723628" sldId="480"/>
            <ac:spMk id="47" creationId="{581DAC52-9C9A-4353-BA8E-EAAD313E392D}"/>
          </ac:spMkLst>
        </pc:spChg>
        <pc:spChg chg="del">
          <ac:chgData name="Rowland, Mark" userId="3257edc4-6956-4e33-9c8e-27f8fc6fa997" providerId="ADAL" clId="{0B82F010-54A9-4184-98C9-1EDE2E4EB0A8}" dt="2022-12-27T18:33:48.627" v="425" actId="478"/>
          <ac:spMkLst>
            <pc:docMk/>
            <pc:sldMk cId="3420723628" sldId="480"/>
            <ac:spMk id="48" creationId="{49606809-EA6E-4023-9456-60ACCFD73131}"/>
          </ac:spMkLst>
        </pc:spChg>
        <pc:spChg chg="del">
          <ac:chgData name="Rowland, Mark" userId="3257edc4-6956-4e33-9c8e-27f8fc6fa997" providerId="ADAL" clId="{0B82F010-54A9-4184-98C9-1EDE2E4EB0A8}" dt="2022-12-27T18:33:48.627" v="425" actId="478"/>
          <ac:spMkLst>
            <pc:docMk/>
            <pc:sldMk cId="3420723628" sldId="480"/>
            <ac:spMk id="49" creationId="{979984AA-DDED-4959-AAFD-B1F5594AB789}"/>
          </ac:spMkLst>
        </pc:spChg>
        <pc:spChg chg="del">
          <ac:chgData name="Rowland, Mark" userId="3257edc4-6956-4e33-9c8e-27f8fc6fa997" providerId="ADAL" clId="{0B82F010-54A9-4184-98C9-1EDE2E4EB0A8}" dt="2022-12-27T18:33:48.627" v="425" actId="478"/>
          <ac:spMkLst>
            <pc:docMk/>
            <pc:sldMk cId="3420723628" sldId="480"/>
            <ac:spMk id="50" creationId="{0910DF18-CE01-453F-8E77-E7F8348C0CFA}"/>
          </ac:spMkLst>
        </pc:spChg>
        <pc:spChg chg="del">
          <ac:chgData name="Rowland, Mark" userId="3257edc4-6956-4e33-9c8e-27f8fc6fa997" providerId="ADAL" clId="{0B82F010-54A9-4184-98C9-1EDE2E4EB0A8}" dt="2022-12-27T18:33:48.627" v="425" actId="478"/>
          <ac:spMkLst>
            <pc:docMk/>
            <pc:sldMk cId="3420723628" sldId="480"/>
            <ac:spMk id="51" creationId="{E74B5EF7-27F0-4CD2-88FC-FB7153FC789D}"/>
          </ac:spMkLst>
        </pc:spChg>
        <pc:spChg chg="del">
          <ac:chgData name="Rowland, Mark" userId="3257edc4-6956-4e33-9c8e-27f8fc6fa997" providerId="ADAL" clId="{0B82F010-54A9-4184-98C9-1EDE2E4EB0A8}" dt="2022-12-27T18:33:48.627" v="425" actId="478"/>
          <ac:spMkLst>
            <pc:docMk/>
            <pc:sldMk cId="3420723628" sldId="480"/>
            <ac:spMk id="52" creationId="{6DB526DB-70BD-420E-AD34-253649C76CF7}"/>
          </ac:spMkLst>
        </pc:spChg>
        <pc:spChg chg="del">
          <ac:chgData name="Rowland, Mark" userId="3257edc4-6956-4e33-9c8e-27f8fc6fa997" providerId="ADAL" clId="{0B82F010-54A9-4184-98C9-1EDE2E4EB0A8}" dt="2022-12-27T18:33:48.627" v="425" actId="478"/>
          <ac:spMkLst>
            <pc:docMk/>
            <pc:sldMk cId="3420723628" sldId="480"/>
            <ac:spMk id="53" creationId="{B38D2742-F3D4-49EE-BF9D-EE9BEEC53373}"/>
          </ac:spMkLst>
        </pc:spChg>
        <pc:spChg chg="del">
          <ac:chgData name="Rowland, Mark" userId="3257edc4-6956-4e33-9c8e-27f8fc6fa997" providerId="ADAL" clId="{0B82F010-54A9-4184-98C9-1EDE2E4EB0A8}" dt="2022-12-27T18:33:48.627" v="425" actId="478"/>
          <ac:spMkLst>
            <pc:docMk/>
            <pc:sldMk cId="3420723628" sldId="480"/>
            <ac:spMk id="54" creationId="{A95E4633-54BA-4007-B3A0-3F7E54B0B5BB}"/>
          </ac:spMkLst>
        </pc:spChg>
        <pc:spChg chg="del">
          <ac:chgData name="Rowland, Mark" userId="3257edc4-6956-4e33-9c8e-27f8fc6fa997" providerId="ADAL" clId="{0B82F010-54A9-4184-98C9-1EDE2E4EB0A8}" dt="2022-12-27T18:33:48.627" v="425" actId="478"/>
          <ac:spMkLst>
            <pc:docMk/>
            <pc:sldMk cId="3420723628" sldId="480"/>
            <ac:spMk id="55" creationId="{378A6576-E8C7-4B0F-B60E-0F79AA092DC3}"/>
          </ac:spMkLst>
        </pc:spChg>
        <pc:spChg chg="del">
          <ac:chgData name="Rowland, Mark" userId="3257edc4-6956-4e33-9c8e-27f8fc6fa997" providerId="ADAL" clId="{0B82F010-54A9-4184-98C9-1EDE2E4EB0A8}" dt="2022-12-27T18:33:48.627" v="425" actId="478"/>
          <ac:spMkLst>
            <pc:docMk/>
            <pc:sldMk cId="3420723628" sldId="480"/>
            <ac:spMk id="56" creationId="{BA1AA94A-4AFA-4479-B332-F1B48A9ACFF4}"/>
          </ac:spMkLst>
        </pc:spChg>
        <pc:spChg chg="del">
          <ac:chgData name="Rowland, Mark" userId="3257edc4-6956-4e33-9c8e-27f8fc6fa997" providerId="ADAL" clId="{0B82F010-54A9-4184-98C9-1EDE2E4EB0A8}" dt="2022-12-27T18:33:48.627" v="425" actId="478"/>
          <ac:spMkLst>
            <pc:docMk/>
            <pc:sldMk cId="3420723628" sldId="480"/>
            <ac:spMk id="57" creationId="{0E23D913-B758-424D-A8BE-926E054F9827}"/>
          </ac:spMkLst>
        </pc:spChg>
        <pc:spChg chg="del">
          <ac:chgData name="Rowland, Mark" userId="3257edc4-6956-4e33-9c8e-27f8fc6fa997" providerId="ADAL" clId="{0B82F010-54A9-4184-98C9-1EDE2E4EB0A8}" dt="2022-12-27T18:33:56.628" v="426" actId="478"/>
          <ac:spMkLst>
            <pc:docMk/>
            <pc:sldMk cId="3420723628" sldId="480"/>
            <ac:spMk id="58" creationId="{65393E88-0F82-4C75-B8C6-1F024D38DB85}"/>
          </ac:spMkLst>
        </pc:spChg>
        <pc:spChg chg="del">
          <ac:chgData name="Rowland, Mark" userId="3257edc4-6956-4e33-9c8e-27f8fc6fa997" providerId="ADAL" clId="{0B82F010-54A9-4184-98C9-1EDE2E4EB0A8}" dt="2022-12-27T18:33:48.627" v="425" actId="478"/>
          <ac:spMkLst>
            <pc:docMk/>
            <pc:sldMk cId="3420723628" sldId="480"/>
            <ac:spMk id="60" creationId="{687B8C06-0FAB-4198-810A-47337CE34121}"/>
          </ac:spMkLst>
        </pc:spChg>
      </pc:sldChg>
      <pc:sldChg chg="addSp delSp modSp add mod">
        <pc:chgData name="Rowland, Mark" userId="3257edc4-6956-4e33-9c8e-27f8fc6fa997" providerId="ADAL" clId="{0B82F010-54A9-4184-98C9-1EDE2E4EB0A8}" dt="2022-12-27T20:41:47.809" v="1691" actId="404"/>
        <pc:sldMkLst>
          <pc:docMk/>
          <pc:sldMk cId="293219699" sldId="481"/>
        </pc:sldMkLst>
        <pc:spChg chg="mod">
          <ac:chgData name="Rowland, Mark" userId="3257edc4-6956-4e33-9c8e-27f8fc6fa997" providerId="ADAL" clId="{0B82F010-54A9-4184-98C9-1EDE2E4EB0A8}" dt="2022-12-27T18:50:49.463" v="578" actId="20577"/>
          <ac:spMkLst>
            <pc:docMk/>
            <pc:sldMk cId="293219699" sldId="481"/>
            <ac:spMk id="2" creationId="{00000000-0000-0000-0000-000000000000}"/>
          </ac:spMkLst>
        </pc:spChg>
        <pc:spChg chg="mod">
          <ac:chgData name="Rowland, Mark" userId="3257edc4-6956-4e33-9c8e-27f8fc6fa997" providerId="ADAL" clId="{0B82F010-54A9-4184-98C9-1EDE2E4EB0A8}" dt="2022-12-27T18:45:28.685" v="534" actId="1076"/>
          <ac:spMkLst>
            <pc:docMk/>
            <pc:sldMk cId="293219699" sldId="481"/>
            <ac:spMk id="4" creationId="{EC6BF5C5-98D6-489D-A6C7-93194C0925D8}"/>
          </ac:spMkLst>
        </pc:spChg>
        <pc:spChg chg="del mod topLvl">
          <ac:chgData name="Rowland, Mark" userId="3257edc4-6956-4e33-9c8e-27f8fc6fa997" providerId="ADAL" clId="{0B82F010-54A9-4184-98C9-1EDE2E4EB0A8}" dt="2022-12-27T18:49:19.686" v="562" actId="478"/>
          <ac:spMkLst>
            <pc:docMk/>
            <pc:sldMk cId="293219699" sldId="481"/>
            <ac:spMk id="5" creationId="{EE23E2B1-E55F-4B30-8E04-6676FFA2F890}"/>
          </ac:spMkLst>
        </pc:spChg>
        <pc:spChg chg="mod topLvl">
          <ac:chgData name="Rowland, Mark" userId="3257edc4-6956-4e33-9c8e-27f8fc6fa997" providerId="ADAL" clId="{0B82F010-54A9-4184-98C9-1EDE2E4EB0A8}" dt="2022-12-27T18:51:15.557" v="579" actId="1076"/>
          <ac:spMkLst>
            <pc:docMk/>
            <pc:sldMk cId="293219699" sldId="481"/>
            <ac:spMk id="6" creationId="{943E4A78-79B5-40EF-ABD6-83C65C3A1579}"/>
          </ac:spMkLst>
        </pc:spChg>
        <pc:spChg chg="mod">
          <ac:chgData name="Rowland, Mark" userId="3257edc4-6956-4e33-9c8e-27f8fc6fa997" providerId="ADAL" clId="{0B82F010-54A9-4184-98C9-1EDE2E4EB0A8}" dt="2022-12-27T18:52:08.017" v="676" actId="1076"/>
          <ac:spMkLst>
            <pc:docMk/>
            <pc:sldMk cId="293219699" sldId="481"/>
            <ac:spMk id="7" creationId="{6E060B10-AEB2-424A-BEC3-366BA11CD6AA}"/>
          </ac:spMkLst>
        </pc:spChg>
        <pc:spChg chg="del">
          <ac:chgData name="Rowland, Mark" userId="3257edc4-6956-4e33-9c8e-27f8fc6fa997" providerId="ADAL" clId="{0B82F010-54A9-4184-98C9-1EDE2E4EB0A8}" dt="2022-12-27T18:35:45.089" v="441" actId="478"/>
          <ac:spMkLst>
            <pc:docMk/>
            <pc:sldMk cId="293219699" sldId="481"/>
            <ac:spMk id="16" creationId="{00000000-0000-0000-0000-000000000000}"/>
          </ac:spMkLst>
        </pc:spChg>
        <pc:spChg chg="mod topLvl">
          <ac:chgData name="Rowland, Mark" userId="3257edc4-6956-4e33-9c8e-27f8fc6fa997" providerId="ADAL" clId="{0B82F010-54A9-4184-98C9-1EDE2E4EB0A8}" dt="2022-12-27T18:47:30.111" v="548" actId="165"/>
          <ac:spMkLst>
            <pc:docMk/>
            <pc:sldMk cId="293219699" sldId="481"/>
            <ac:spMk id="20" creationId="{B140D64C-1C97-49B9-8355-21FF26CA18F0}"/>
          </ac:spMkLst>
        </pc:spChg>
        <pc:spChg chg="mod">
          <ac:chgData name="Rowland, Mark" userId="3257edc4-6956-4e33-9c8e-27f8fc6fa997" providerId="ADAL" clId="{0B82F010-54A9-4184-98C9-1EDE2E4EB0A8}" dt="2022-12-27T18:46:14.156" v="539" actId="1076"/>
          <ac:spMkLst>
            <pc:docMk/>
            <pc:sldMk cId="293219699" sldId="481"/>
            <ac:spMk id="21" creationId="{3E537CF7-52E9-4D92-9EC0-0CAF627B2A1C}"/>
          </ac:spMkLst>
        </pc:spChg>
        <pc:spChg chg="mod topLvl">
          <ac:chgData name="Rowland, Mark" userId="3257edc4-6956-4e33-9c8e-27f8fc6fa997" providerId="ADAL" clId="{0B82F010-54A9-4184-98C9-1EDE2E4EB0A8}" dt="2022-12-27T18:47:30.111" v="548" actId="165"/>
          <ac:spMkLst>
            <pc:docMk/>
            <pc:sldMk cId="293219699" sldId="481"/>
            <ac:spMk id="22" creationId="{D0DD89D5-D837-434E-8816-5CFB431D613B}"/>
          </ac:spMkLst>
        </pc:spChg>
        <pc:spChg chg="mod topLvl">
          <ac:chgData name="Rowland, Mark" userId="3257edc4-6956-4e33-9c8e-27f8fc6fa997" providerId="ADAL" clId="{0B82F010-54A9-4184-98C9-1EDE2E4EB0A8}" dt="2022-12-27T18:47:30.111" v="548" actId="165"/>
          <ac:spMkLst>
            <pc:docMk/>
            <pc:sldMk cId="293219699" sldId="481"/>
            <ac:spMk id="23" creationId="{00BDE15D-AA3F-4257-B732-7335F70B9F0A}"/>
          </ac:spMkLst>
        </pc:spChg>
        <pc:spChg chg="mod topLvl">
          <ac:chgData name="Rowland, Mark" userId="3257edc4-6956-4e33-9c8e-27f8fc6fa997" providerId="ADAL" clId="{0B82F010-54A9-4184-98C9-1EDE2E4EB0A8}" dt="2022-12-27T18:47:30.111" v="548" actId="165"/>
          <ac:spMkLst>
            <pc:docMk/>
            <pc:sldMk cId="293219699" sldId="481"/>
            <ac:spMk id="24" creationId="{A5C1DC4B-D4C6-4FCF-BDC2-B5680B5A4D27}"/>
          </ac:spMkLst>
        </pc:spChg>
        <pc:spChg chg="mod topLvl">
          <ac:chgData name="Rowland, Mark" userId="3257edc4-6956-4e33-9c8e-27f8fc6fa997" providerId="ADAL" clId="{0B82F010-54A9-4184-98C9-1EDE2E4EB0A8}" dt="2022-12-27T18:47:30.111" v="548" actId="165"/>
          <ac:spMkLst>
            <pc:docMk/>
            <pc:sldMk cId="293219699" sldId="481"/>
            <ac:spMk id="25" creationId="{524E627A-B660-4415-A296-AEA05DCD6106}"/>
          </ac:spMkLst>
        </pc:spChg>
        <pc:spChg chg="mod topLvl">
          <ac:chgData name="Rowland, Mark" userId="3257edc4-6956-4e33-9c8e-27f8fc6fa997" providerId="ADAL" clId="{0B82F010-54A9-4184-98C9-1EDE2E4EB0A8}" dt="2022-12-27T18:47:30.111" v="548" actId="165"/>
          <ac:spMkLst>
            <pc:docMk/>
            <pc:sldMk cId="293219699" sldId="481"/>
            <ac:spMk id="26" creationId="{9C9160F4-1AED-48D8-B87B-C1F38F46B3C8}"/>
          </ac:spMkLst>
        </pc:spChg>
        <pc:spChg chg="mod topLvl">
          <ac:chgData name="Rowland, Mark" userId="3257edc4-6956-4e33-9c8e-27f8fc6fa997" providerId="ADAL" clId="{0B82F010-54A9-4184-98C9-1EDE2E4EB0A8}" dt="2022-12-27T20:41:29.011" v="1682" actId="404"/>
          <ac:spMkLst>
            <pc:docMk/>
            <pc:sldMk cId="293219699" sldId="481"/>
            <ac:spMk id="27" creationId="{09A4EF86-20BA-4C1B-8D4D-86A1F3A7A6C8}"/>
          </ac:spMkLst>
        </pc:spChg>
        <pc:spChg chg="mod">
          <ac:chgData name="Rowland, Mark" userId="3257edc4-6956-4e33-9c8e-27f8fc6fa997" providerId="ADAL" clId="{0B82F010-54A9-4184-98C9-1EDE2E4EB0A8}" dt="2022-12-27T18:45:28.685" v="534" actId="1076"/>
          <ac:spMkLst>
            <pc:docMk/>
            <pc:sldMk cId="293219699" sldId="481"/>
            <ac:spMk id="28" creationId="{7A947145-D3B1-4B29-BF5D-5D14E042D985}"/>
          </ac:spMkLst>
        </pc:spChg>
        <pc:spChg chg="add mod">
          <ac:chgData name="Rowland, Mark" userId="3257edc4-6956-4e33-9c8e-27f8fc6fa997" providerId="ADAL" clId="{0B82F010-54A9-4184-98C9-1EDE2E4EB0A8}" dt="2022-12-27T18:50:33.571" v="574" actId="1076"/>
          <ac:spMkLst>
            <pc:docMk/>
            <pc:sldMk cId="293219699" sldId="481"/>
            <ac:spMk id="35" creationId="{BCA57DFD-D7AB-40D5-8231-943DAAA34FF0}"/>
          </ac:spMkLst>
        </pc:spChg>
        <pc:spChg chg="add mod">
          <ac:chgData name="Rowland, Mark" userId="3257edc4-6956-4e33-9c8e-27f8fc6fa997" providerId="ADAL" clId="{0B82F010-54A9-4184-98C9-1EDE2E4EB0A8}" dt="2022-12-27T18:50:25.230" v="572" actId="1076"/>
          <ac:spMkLst>
            <pc:docMk/>
            <pc:sldMk cId="293219699" sldId="481"/>
            <ac:spMk id="36" creationId="{8019B03D-747A-4780-AED8-FD619DF8A0F4}"/>
          </ac:spMkLst>
        </pc:spChg>
        <pc:spChg chg="add mod">
          <ac:chgData name="Rowland, Mark" userId="3257edc4-6956-4e33-9c8e-27f8fc6fa997" providerId="ADAL" clId="{0B82F010-54A9-4184-98C9-1EDE2E4EB0A8}" dt="2022-12-27T18:50:25.230" v="572" actId="1076"/>
          <ac:spMkLst>
            <pc:docMk/>
            <pc:sldMk cId="293219699" sldId="481"/>
            <ac:spMk id="37" creationId="{E153BBD0-7A00-4441-9DD7-1D733419FF91}"/>
          </ac:spMkLst>
        </pc:spChg>
        <pc:spChg chg="add mod">
          <ac:chgData name="Rowland, Mark" userId="3257edc4-6956-4e33-9c8e-27f8fc6fa997" providerId="ADAL" clId="{0B82F010-54A9-4184-98C9-1EDE2E4EB0A8}" dt="2022-12-27T18:50:25.230" v="572" actId="1076"/>
          <ac:spMkLst>
            <pc:docMk/>
            <pc:sldMk cId="293219699" sldId="481"/>
            <ac:spMk id="38" creationId="{28DC3E98-14FA-4750-912C-934AAF28BCC3}"/>
          </ac:spMkLst>
        </pc:spChg>
        <pc:spChg chg="add mod">
          <ac:chgData name="Rowland, Mark" userId="3257edc4-6956-4e33-9c8e-27f8fc6fa997" providerId="ADAL" clId="{0B82F010-54A9-4184-98C9-1EDE2E4EB0A8}" dt="2022-12-27T18:50:25.230" v="572" actId="1076"/>
          <ac:spMkLst>
            <pc:docMk/>
            <pc:sldMk cId="293219699" sldId="481"/>
            <ac:spMk id="39" creationId="{47B20840-4501-4705-AE1B-C28E574B2C34}"/>
          </ac:spMkLst>
        </pc:spChg>
        <pc:spChg chg="mod">
          <ac:chgData name="Rowland, Mark" userId="3257edc4-6956-4e33-9c8e-27f8fc6fa997" providerId="ADAL" clId="{0B82F010-54A9-4184-98C9-1EDE2E4EB0A8}" dt="2022-12-27T18:45:28.685" v="534" actId="1076"/>
          <ac:spMkLst>
            <pc:docMk/>
            <pc:sldMk cId="293219699" sldId="481"/>
            <ac:spMk id="43" creationId="{8F40DC26-63D7-472A-87A8-9F17467AADEE}"/>
          </ac:spMkLst>
        </pc:spChg>
        <pc:spChg chg="mod">
          <ac:chgData name="Rowland, Mark" userId="3257edc4-6956-4e33-9c8e-27f8fc6fa997" providerId="ADAL" clId="{0B82F010-54A9-4184-98C9-1EDE2E4EB0A8}" dt="2022-12-27T18:49:53.446" v="567" actId="164"/>
          <ac:spMkLst>
            <pc:docMk/>
            <pc:sldMk cId="293219699" sldId="481"/>
            <ac:spMk id="45" creationId="{A6463E8B-772F-406A-828B-83FC3957443C}"/>
          </ac:spMkLst>
        </pc:spChg>
        <pc:spChg chg="mod">
          <ac:chgData name="Rowland, Mark" userId="3257edc4-6956-4e33-9c8e-27f8fc6fa997" providerId="ADAL" clId="{0B82F010-54A9-4184-98C9-1EDE2E4EB0A8}" dt="2022-12-27T18:49:53.446" v="567" actId="164"/>
          <ac:spMkLst>
            <pc:docMk/>
            <pc:sldMk cId="293219699" sldId="481"/>
            <ac:spMk id="46" creationId="{896461C3-C167-4E12-89CA-7150B8DC41C5}"/>
          </ac:spMkLst>
        </pc:spChg>
        <pc:spChg chg="mod">
          <ac:chgData name="Rowland, Mark" userId="3257edc4-6956-4e33-9c8e-27f8fc6fa997" providerId="ADAL" clId="{0B82F010-54A9-4184-98C9-1EDE2E4EB0A8}" dt="2022-12-27T18:49:53.446" v="567" actId="164"/>
          <ac:spMkLst>
            <pc:docMk/>
            <pc:sldMk cId="293219699" sldId="481"/>
            <ac:spMk id="47" creationId="{581DAC52-9C9A-4353-BA8E-EAAD313E392D}"/>
          </ac:spMkLst>
        </pc:spChg>
        <pc:spChg chg="mod">
          <ac:chgData name="Rowland, Mark" userId="3257edc4-6956-4e33-9c8e-27f8fc6fa997" providerId="ADAL" clId="{0B82F010-54A9-4184-98C9-1EDE2E4EB0A8}" dt="2022-12-27T18:49:53.446" v="567" actId="164"/>
          <ac:spMkLst>
            <pc:docMk/>
            <pc:sldMk cId="293219699" sldId="481"/>
            <ac:spMk id="48" creationId="{49606809-EA6E-4023-9456-60ACCFD73131}"/>
          </ac:spMkLst>
        </pc:spChg>
        <pc:spChg chg="mod">
          <ac:chgData name="Rowland, Mark" userId="3257edc4-6956-4e33-9c8e-27f8fc6fa997" providerId="ADAL" clId="{0B82F010-54A9-4184-98C9-1EDE2E4EB0A8}" dt="2022-12-27T18:49:53.446" v="567" actId="164"/>
          <ac:spMkLst>
            <pc:docMk/>
            <pc:sldMk cId="293219699" sldId="481"/>
            <ac:spMk id="49" creationId="{979984AA-DDED-4959-AAFD-B1F5594AB789}"/>
          </ac:spMkLst>
        </pc:spChg>
        <pc:spChg chg="mod">
          <ac:chgData name="Rowland, Mark" userId="3257edc4-6956-4e33-9c8e-27f8fc6fa997" providerId="ADAL" clId="{0B82F010-54A9-4184-98C9-1EDE2E4EB0A8}" dt="2022-12-27T18:49:53.446" v="567" actId="164"/>
          <ac:spMkLst>
            <pc:docMk/>
            <pc:sldMk cId="293219699" sldId="481"/>
            <ac:spMk id="50" creationId="{0910DF18-CE01-453F-8E77-E7F8348C0CFA}"/>
          </ac:spMkLst>
        </pc:spChg>
        <pc:spChg chg="mod">
          <ac:chgData name="Rowland, Mark" userId="3257edc4-6956-4e33-9c8e-27f8fc6fa997" providerId="ADAL" clId="{0B82F010-54A9-4184-98C9-1EDE2E4EB0A8}" dt="2022-12-27T18:49:53.446" v="567" actId="164"/>
          <ac:spMkLst>
            <pc:docMk/>
            <pc:sldMk cId="293219699" sldId="481"/>
            <ac:spMk id="51" creationId="{E74B5EF7-27F0-4CD2-88FC-FB7153FC789D}"/>
          </ac:spMkLst>
        </pc:spChg>
        <pc:spChg chg="mod">
          <ac:chgData name="Rowland, Mark" userId="3257edc4-6956-4e33-9c8e-27f8fc6fa997" providerId="ADAL" clId="{0B82F010-54A9-4184-98C9-1EDE2E4EB0A8}" dt="2022-12-27T20:41:47.809" v="1691" actId="404"/>
          <ac:spMkLst>
            <pc:docMk/>
            <pc:sldMk cId="293219699" sldId="481"/>
            <ac:spMk id="52" creationId="{6DB526DB-70BD-420E-AD34-253649C76CF7}"/>
          </ac:spMkLst>
        </pc:spChg>
        <pc:spChg chg="del">
          <ac:chgData name="Rowland, Mark" userId="3257edc4-6956-4e33-9c8e-27f8fc6fa997" providerId="ADAL" clId="{0B82F010-54A9-4184-98C9-1EDE2E4EB0A8}" dt="2022-12-27T18:46:38.508" v="542" actId="478"/>
          <ac:spMkLst>
            <pc:docMk/>
            <pc:sldMk cId="293219699" sldId="481"/>
            <ac:spMk id="53" creationId="{B38D2742-F3D4-49EE-BF9D-EE9BEEC53373}"/>
          </ac:spMkLst>
        </pc:spChg>
        <pc:spChg chg="del">
          <ac:chgData name="Rowland, Mark" userId="3257edc4-6956-4e33-9c8e-27f8fc6fa997" providerId="ADAL" clId="{0B82F010-54A9-4184-98C9-1EDE2E4EB0A8}" dt="2022-12-27T18:46:38.508" v="542" actId="478"/>
          <ac:spMkLst>
            <pc:docMk/>
            <pc:sldMk cId="293219699" sldId="481"/>
            <ac:spMk id="54" creationId="{A95E4633-54BA-4007-B3A0-3F7E54B0B5BB}"/>
          </ac:spMkLst>
        </pc:spChg>
        <pc:spChg chg="mod">
          <ac:chgData name="Rowland, Mark" userId="3257edc4-6956-4e33-9c8e-27f8fc6fa997" providerId="ADAL" clId="{0B82F010-54A9-4184-98C9-1EDE2E4EB0A8}" dt="2022-12-27T18:51:22.123" v="580" actId="1076"/>
          <ac:spMkLst>
            <pc:docMk/>
            <pc:sldMk cId="293219699" sldId="481"/>
            <ac:spMk id="55" creationId="{378A6576-E8C7-4B0F-B60E-0F79AA092DC3}"/>
          </ac:spMkLst>
        </pc:spChg>
        <pc:spChg chg="del">
          <ac:chgData name="Rowland, Mark" userId="3257edc4-6956-4e33-9c8e-27f8fc6fa997" providerId="ADAL" clId="{0B82F010-54A9-4184-98C9-1EDE2E4EB0A8}" dt="2022-12-27T18:44:01.995" v="447" actId="478"/>
          <ac:spMkLst>
            <pc:docMk/>
            <pc:sldMk cId="293219699" sldId="481"/>
            <ac:spMk id="56" creationId="{BA1AA94A-4AFA-4479-B332-F1B48A9ACFF4}"/>
          </ac:spMkLst>
        </pc:spChg>
        <pc:spChg chg="del">
          <ac:chgData name="Rowland, Mark" userId="3257edc4-6956-4e33-9c8e-27f8fc6fa997" providerId="ADAL" clId="{0B82F010-54A9-4184-98C9-1EDE2E4EB0A8}" dt="2022-12-27T18:46:43.308" v="543" actId="478"/>
          <ac:spMkLst>
            <pc:docMk/>
            <pc:sldMk cId="293219699" sldId="481"/>
            <ac:spMk id="57" creationId="{0E23D913-B758-424D-A8BE-926E054F9827}"/>
          </ac:spMkLst>
        </pc:spChg>
        <pc:spChg chg="del">
          <ac:chgData name="Rowland, Mark" userId="3257edc4-6956-4e33-9c8e-27f8fc6fa997" providerId="ADAL" clId="{0B82F010-54A9-4184-98C9-1EDE2E4EB0A8}" dt="2022-12-27T18:35:48.731" v="442" actId="478"/>
          <ac:spMkLst>
            <pc:docMk/>
            <pc:sldMk cId="293219699" sldId="481"/>
            <ac:spMk id="58" creationId="{65393E88-0F82-4C75-B8C6-1F024D38DB85}"/>
          </ac:spMkLst>
        </pc:spChg>
        <pc:spChg chg="mod">
          <ac:chgData name="Rowland, Mark" userId="3257edc4-6956-4e33-9c8e-27f8fc6fa997" providerId="ADAL" clId="{0B82F010-54A9-4184-98C9-1EDE2E4EB0A8}" dt="2022-12-27T18:45:28.685" v="534" actId="1076"/>
          <ac:spMkLst>
            <pc:docMk/>
            <pc:sldMk cId="293219699" sldId="481"/>
            <ac:spMk id="60" creationId="{687B8C06-0FAB-4198-810A-47337CE34121}"/>
          </ac:spMkLst>
        </pc:spChg>
        <pc:spChg chg="mod">
          <ac:chgData name="Rowland, Mark" userId="3257edc4-6956-4e33-9c8e-27f8fc6fa997" providerId="ADAL" clId="{0B82F010-54A9-4184-98C9-1EDE2E4EB0A8}" dt="2022-12-27T18:45:28.685" v="534" actId="1076"/>
          <ac:spMkLst>
            <pc:docMk/>
            <pc:sldMk cId="293219699" sldId="481"/>
            <ac:spMk id="61" creationId="{598D2493-1822-4FF4-BFE5-07261214DC31}"/>
          </ac:spMkLst>
        </pc:spChg>
        <pc:grpChg chg="add del mod">
          <ac:chgData name="Rowland, Mark" userId="3257edc4-6956-4e33-9c8e-27f8fc6fa997" providerId="ADAL" clId="{0B82F010-54A9-4184-98C9-1EDE2E4EB0A8}" dt="2022-12-27T18:47:30.111" v="548" actId="165"/>
          <ac:grpSpMkLst>
            <pc:docMk/>
            <pc:sldMk cId="293219699" sldId="481"/>
            <ac:grpSpMk id="3" creationId="{C6EDAC1C-C807-4CB9-92B9-AA6A226B1E6F}"/>
          </ac:grpSpMkLst>
        </pc:grpChg>
        <pc:grpChg chg="add mod">
          <ac:chgData name="Rowland, Mark" userId="3257edc4-6956-4e33-9c8e-27f8fc6fa997" providerId="ADAL" clId="{0B82F010-54A9-4184-98C9-1EDE2E4EB0A8}" dt="2022-12-27T18:49:48.103" v="566" actId="164"/>
          <ac:grpSpMkLst>
            <pc:docMk/>
            <pc:sldMk cId="293219699" sldId="481"/>
            <ac:grpSpMk id="8" creationId="{C9087A52-22E9-4860-A7F0-7B38FF0AAAB7}"/>
          </ac:grpSpMkLst>
        </pc:grpChg>
        <pc:grpChg chg="add mod">
          <ac:chgData name="Rowland, Mark" userId="3257edc4-6956-4e33-9c8e-27f8fc6fa997" providerId="ADAL" clId="{0B82F010-54A9-4184-98C9-1EDE2E4EB0A8}" dt="2022-12-27T18:51:15.557" v="579" actId="1076"/>
          <ac:grpSpMkLst>
            <pc:docMk/>
            <pc:sldMk cId="293219699" sldId="481"/>
            <ac:grpSpMk id="9" creationId="{61DCAB26-A334-44DC-A109-11818E865529}"/>
          </ac:grpSpMkLst>
        </pc:grpChg>
      </pc:sldChg>
      <pc:sldChg chg="addSp delSp modSp new mod modClrScheme chgLayout">
        <pc:chgData name="Rowland, Mark" userId="3257edc4-6956-4e33-9c8e-27f8fc6fa997" providerId="ADAL" clId="{0B82F010-54A9-4184-98C9-1EDE2E4EB0A8}" dt="2022-12-27T19:18:28.539" v="944" actId="1076"/>
        <pc:sldMkLst>
          <pc:docMk/>
          <pc:sldMk cId="1249828669" sldId="482"/>
        </pc:sldMkLst>
        <pc:spChg chg="del mod ord">
          <ac:chgData name="Rowland, Mark" userId="3257edc4-6956-4e33-9c8e-27f8fc6fa997" providerId="ADAL" clId="{0B82F010-54A9-4184-98C9-1EDE2E4EB0A8}" dt="2022-12-27T18:52:23.310" v="679" actId="700"/>
          <ac:spMkLst>
            <pc:docMk/>
            <pc:sldMk cId="1249828669" sldId="482"/>
            <ac:spMk id="2" creationId="{0A8ACB9E-E071-4665-B67C-6EA4E21582D2}"/>
          </ac:spMkLst>
        </pc:spChg>
        <pc:spChg chg="del mod ord">
          <ac:chgData name="Rowland, Mark" userId="3257edc4-6956-4e33-9c8e-27f8fc6fa997" providerId="ADAL" clId="{0B82F010-54A9-4184-98C9-1EDE2E4EB0A8}" dt="2022-12-27T18:52:23.310" v="679" actId="700"/>
          <ac:spMkLst>
            <pc:docMk/>
            <pc:sldMk cId="1249828669" sldId="482"/>
            <ac:spMk id="3" creationId="{AAD26D2C-0D86-4CEA-9538-33F5285738BC}"/>
          </ac:spMkLst>
        </pc:spChg>
        <pc:spChg chg="add mod ord">
          <ac:chgData name="Rowland, Mark" userId="3257edc4-6956-4e33-9c8e-27f8fc6fa997" providerId="ADAL" clId="{0B82F010-54A9-4184-98C9-1EDE2E4EB0A8}" dt="2022-12-27T19:18:28.539" v="944" actId="1076"/>
          <ac:spMkLst>
            <pc:docMk/>
            <pc:sldMk cId="1249828669" sldId="482"/>
            <ac:spMk id="4" creationId="{36B940CB-9775-4751-89D4-24798F172D8B}"/>
          </ac:spMkLst>
        </pc:spChg>
        <pc:spChg chg="add del mod ord">
          <ac:chgData name="Rowland, Mark" userId="3257edc4-6956-4e33-9c8e-27f8fc6fa997" providerId="ADAL" clId="{0B82F010-54A9-4184-98C9-1EDE2E4EB0A8}" dt="2022-12-27T18:52:52.321" v="737" actId="478"/>
          <ac:spMkLst>
            <pc:docMk/>
            <pc:sldMk cId="1249828669" sldId="482"/>
            <ac:spMk id="5" creationId="{66C6CD77-ACCF-4C78-A610-3C8CB7A9D31C}"/>
          </ac:spMkLst>
        </pc:spChg>
      </pc:sldChg>
      <pc:sldChg chg="addSp delSp modSp add ord">
        <pc:chgData name="Rowland, Mark" userId="3257edc4-6956-4e33-9c8e-27f8fc6fa997" providerId="ADAL" clId="{0B82F010-54A9-4184-98C9-1EDE2E4EB0A8}" dt="2022-12-27T20:38:14.054" v="1593"/>
        <pc:sldMkLst>
          <pc:docMk/>
          <pc:sldMk cId="3861562434" sldId="483"/>
        </pc:sldMkLst>
        <pc:picChg chg="add mod">
          <ac:chgData name="Rowland, Mark" userId="3257edc4-6956-4e33-9c8e-27f8fc6fa997" providerId="ADAL" clId="{0B82F010-54A9-4184-98C9-1EDE2E4EB0A8}" dt="2022-12-27T20:16:13.301" v="948"/>
          <ac:picMkLst>
            <pc:docMk/>
            <pc:sldMk cId="3861562434" sldId="483"/>
            <ac:picMk id="4" creationId="{0D67B0AC-627F-4784-949B-7637CDA517F5}"/>
          </ac:picMkLst>
        </pc:picChg>
        <pc:picChg chg="del">
          <ac:chgData name="Rowland, Mark" userId="3257edc4-6956-4e33-9c8e-27f8fc6fa997" providerId="ADAL" clId="{0B82F010-54A9-4184-98C9-1EDE2E4EB0A8}" dt="2022-12-27T20:16:16.518" v="950" actId="478"/>
          <ac:picMkLst>
            <pc:docMk/>
            <pc:sldMk cId="3861562434" sldId="483"/>
            <ac:picMk id="2056" creationId="{00000000-0000-0000-0000-000000000000}"/>
          </ac:picMkLst>
        </pc:picChg>
        <pc:picChg chg="del">
          <ac:chgData name="Rowland, Mark" userId="3257edc4-6956-4e33-9c8e-27f8fc6fa997" providerId="ADAL" clId="{0B82F010-54A9-4184-98C9-1EDE2E4EB0A8}" dt="2022-12-27T20:16:15.490" v="949" actId="478"/>
          <ac:picMkLst>
            <pc:docMk/>
            <pc:sldMk cId="3861562434" sldId="483"/>
            <ac:picMk id="2057" creationId="{00000000-0000-0000-0000-000000000000}"/>
          </ac:picMkLst>
        </pc:picChg>
      </pc:sldChg>
      <pc:sldChg chg="delSp add del setBg delDesignElem">
        <pc:chgData name="Rowland, Mark" userId="3257edc4-6956-4e33-9c8e-27f8fc6fa997" providerId="ADAL" clId="{0B82F010-54A9-4184-98C9-1EDE2E4EB0A8}" dt="2022-12-27T20:25:30.579" v="1017" actId="47"/>
        <pc:sldMkLst>
          <pc:docMk/>
          <pc:sldMk cId="1598821282" sldId="484"/>
        </pc:sldMkLst>
        <pc:spChg chg="del">
          <ac:chgData name="Rowland, Mark" userId="3257edc4-6956-4e33-9c8e-27f8fc6fa997" providerId="ADAL" clId="{0B82F010-54A9-4184-98C9-1EDE2E4EB0A8}" dt="2022-12-27T20:25:07.863" v="1013"/>
          <ac:spMkLst>
            <pc:docMk/>
            <pc:sldMk cId="1598821282" sldId="484"/>
            <ac:spMk id="10" creationId="{F4C0B10B-D2C4-4A54-AFAD-3D27DF88BB37}"/>
          </ac:spMkLst>
        </pc:spChg>
        <pc:grpChg chg="del">
          <ac:chgData name="Rowland, Mark" userId="3257edc4-6956-4e33-9c8e-27f8fc6fa997" providerId="ADAL" clId="{0B82F010-54A9-4184-98C9-1EDE2E4EB0A8}" dt="2022-12-27T20:25:07.863" v="1013"/>
          <ac:grpSpMkLst>
            <pc:docMk/>
            <pc:sldMk cId="1598821282" sldId="484"/>
            <ac:grpSpMk id="12" creationId="{B6BADB90-C74B-40D6-86DC-503F65FCE8DC}"/>
          </ac:grpSpMkLst>
        </pc:grpChg>
      </pc:sldChg>
      <pc:sldChg chg="addSp delSp modSp add mod ord">
        <pc:chgData name="Rowland, Mark" userId="3257edc4-6956-4e33-9c8e-27f8fc6fa997" providerId="ADAL" clId="{0B82F010-54A9-4184-98C9-1EDE2E4EB0A8}" dt="2022-12-27T20:37:57.866" v="1591" actId="20577"/>
        <pc:sldMkLst>
          <pc:docMk/>
          <pc:sldMk cId="3584276305" sldId="485"/>
        </pc:sldMkLst>
        <pc:spChg chg="mod">
          <ac:chgData name="Rowland, Mark" userId="3257edc4-6956-4e33-9c8e-27f8fc6fa997" providerId="ADAL" clId="{0B82F010-54A9-4184-98C9-1EDE2E4EB0A8}" dt="2022-12-27T20:32:13.855" v="1228" actId="20577"/>
          <ac:spMkLst>
            <pc:docMk/>
            <pc:sldMk cId="3584276305" sldId="485"/>
            <ac:spMk id="2" creationId="{00000000-0000-0000-0000-000000000000}"/>
          </ac:spMkLst>
        </pc:spChg>
        <pc:spChg chg="mod">
          <ac:chgData name="Rowland, Mark" userId="3257edc4-6956-4e33-9c8e-27f8fc6fa997" providerId="ADAL" clId="{0B82F010-54A9-4184-98C9-1EDE2E4EB0A8}" dt="2022-12-27T20:37:57.866" v="1591" actId="20577"/>
          <ac:spMkLst>
            <pc:docMk/>
            <pc:sldMk cId="3584276305" sldId="485"/>
            <ac:spMk id="3" creationId="{00000000-0000-0000-0000-000000000000}"/>
          </ac:spMkLst>
        </pc:spChg>
        <pc:spChg chg="del">
          <ac:chgData name="Rowland, Mark" userId="3257edc4-6956-4e33-9c8e-27f8fc6fa997" providerId="ADAL" clId="{0B82F010-54A9-4184-98C9-1EDE2E4EB0A8}" dt="2022-12-27T20:26:00.169" v="1024" actId="478"/>
          <ac:spMkLst>
            <pc:docMk/>
            <pc:sldMk cId="3584276305" sldId="485"/>
            <ac:spMk id="20" creationId="{7938C80C-6149-4E54-B2CC-6755429CC377}"/>
          </ac:spMkLst>
        </pc:spChg>
        <pc:picChg chg="add del mod">
          <ac:chgData name="Rowland, Mark" userId="3257edc4-6956-4e33-9c8e-27f8fc6fa997" providerId="ADAL" clId="{0B82F010-54A9-4184-98C9-1EDE2E4EB0A8}" dt="2022-12-27T20:32:17.977" v="1229" actId="478"/>
          <ac:picMkLst>
            <pc:docMk/>
            <pc:sldMk cId="3584276305" sldId="485"/>
            <ac:picMk id="5" creationId="{1AF78981-566C-4190-A797-A348FF10A0FF}"/>
          </ac:picMkLst>
        </pc:picChg>
        <pc:picChg chg="add mod">
          <ac:chgData name="Rowland, Mark" userId="3257edc4-6956-4e33-9c8e-27f8fc6fa997" providerId="ADAL" clId="{0B82F010-54A9-4184-98C9-1EDE2E4EB0A8}" dt="2022-12-27T20:34:55.169" v="1238" actId="207"/>
          <ac:picMkLst>
            <pc:docMk/>
            <pc:sldMk cId="3584276305" sldId="485"/>
            <ac:picMk id="7" creationId="{E990C5F3-7E8E-464E-AFB3-BE409CD9E696}"/>
          </ac:picMkLst>
        </pc:picChg>
        <pc:picChg chg="add del mod">
          <ac:chgData name="Rowland, Mark" userId="3257edc4-6956-4e33-9c8e-27f8fc6fa997" providerId="ADAL" clId="{0B82F010-54A9-4184-98C9-1EDE2E4EB0A8}" dt="2022-12-27T20:27:46.362" v="1071" actId="1076"/>
          <ac:picMkLst>
            <pc:docMk/>
            <pc:sldMk cId="3584276305" sldId="485"/>
            <ac:picMk id="18" creationId="{FC8CA7D6-829E-416D-847B-E05589BCAC8F}"/>
          </ac:picMkLst>
        </pc:picChg>
        <pc:picChg chg="add mod">
          <ac:chgData name="Rowland, Mark" userId="3257edc4-6956-4e33-9c8e-27f8fc6fa997" providerId="ADAL" clId="{0B82F010-54A9-4184-98C9-1EDE2E4EB0A8}" dt="2022-12-27T20:27:44.246" v="1070" actId="1076"/>
          <ac:picMkLst>
            <pc:docMk/>
            <pc:sldMk cId="3584276305" sldId="485"/>
            <ac:picMk id="19" creationId="{DB898992-A00E-4BCC-81A9-498652293927}"/>
          </ac:picMkLst>
        </pc:picChg>
        <pc:picChg chg="del">
          <ac:chgData name="Rowland, Mark" userId="3257edc4-6956-4e33-9c8e-27f8fc6fa997" providerId="ADAL" clId="{0B82F010-54A9-4184-98C9-1EDE2E4EB0A8}" dt="2022-12-27T20:25:53.981" v="1021" actId="478"/>
          <ac:picMkLst>
            <pc:docMk/>
            <pc:sldMk cId="3584276305" sldId="485"/>
            <ac:picMk id="1026" creationId="{241AA145-33FD-40C5-A14B-EA14588FF142}"/>
          </ac:picMkLst>
        </pc:picChg>
        <pc:inkChg chg="add">
          <ac:chgData name="Rowland, Mark" userId="3257edc4-6956-4e33-9c8e-27f8fc6fa997" providerId="ADAL" clId="{0B82F010-54A9-4184-98C9-1EDE2E4EB0A8}" dt="2022-12-27T20:35:10.118" v="1239" actId="9405"/>
          <ac:inkMkLst>
            <pc:docMk/>
            <pc:sldMk cId="3584276305" sldId="485"/>
            <ac:inkMk id="8" creationId="{FD10C420-26CF-4C49-B703-0094DA4B1E04}"/>
          </ac:inkMkLst>
        </pc:inkChg>
        <pc:inkChg chg="add del">
          <ac:chgData name="Rowland, Mark" userId="3257edc4-6956-4e33-9c8e-27f8fc6fa997" providerId="ADAL" clId="{0B82F010-54A9-4184-98C9-1EDE2E4EB0A8}" dt="2022-12-27T20:35:30.942" v="1251" actId="9405"/>
          <ac:inkMkLst>
            <pc:docMk/>
            <pc:sldMk cId="3584276305" sldId="485"/>
            <ac:inkMk id="9" creationId="{35BAB57D-D362-46F3-95E1-9C0F3B61FD9A}"/>
          </ac:inkMkLst>
        </pc:inkChg>
        <pc:inkChg chg="add del">
          <ac:chgData name="Rowland, Mark" userId="3257edc4-6956-4e33-9c8e-27f8fc6fa997" providerId="ADAL" clId="{0B82F010-54A9-4184-98C9-1EDE2E4EB0A8}" dt="2022-12-27T20:35:18.980" v="1242" actId="9405"/>
          <ac:inkMkLst>
            <pc:docMk/>
            <pc:sldMk cId="3584276305" sldId="485"/>
            <ac:inkMk id="21" creationId="{E9B9A486-74EC-409C-808B-F908F08AF7AF}"/>
          </ac:inkMkLst>
        </pc:inkChg>
        <pc:inkChg chg="add del">
          <ac:chgData name="Rowland, Mark" userId="3257edc4-6956-4e33-9c8e-27f8fc6fa997" providerId="ADAL" clId="{0B82F010-54A9-4184-98C9-1EDE2E4EB0A8}" dt="2022-12-27T20:35:30.377" v="1250" actId="9405"/>
          <ac:inkMkLst>
            <pc:docMk/>
            <pc:sldMk cId="3584276305" sldId="485"/>
            <ac:inkMk id="22" creationId="{77073939-8EBB-4D7D-8388-5BAF2E3C4E1A}"/>
          </ac:inkMkLst>
        </pc:inkChg>
        <pc:inkChg chg="add del">
          <ac:chgData name="Rowland, Mark" userId="3257edc4-6956-4e33-9c8e-27f8fc6fa997" providerId="ADAL" clId="{0B82F010-54A9-4184-98C9-1EDE2E4EB0A8}" dt="2022-12-27T20:35:29.843" v="1249" actId="9405"/>
          <ac:inkMkLst>
            <pc:docMk/>
            <pc:sldMk cId="3584276305" sldId="485"/>
            <ac:inkMk id="23" creationId="{3C659774-BB35-40F4-92F2-E062056AD59D}"/>
          </ac:inkMkLst>
        </pc:inkChg>
        <pc:inkChg chg="add del">
          <ac:chgData name="Rowland, Mark" userId="3257edc4-6956-4e33-9c8e-27f8fc6fa997" providerId="ADAL" clId="{0B82F010-54A9-4184-98C9-1EDE2E4EB0A8}" dt="2022-12-27T20:35:29.224" v="1248" actId="9405"/>
          <ac:inkMkLst>
            <pc:docMk/>
            <pc:sldMk cId="3584276305" sldId="485"/>
            <ac:inkMk id="24" creationId="{DDCEFB09-E936-4F81-940D-2F66583C8BE8}"/>
          </ac:inkMkLst>
        </pc:inkChg>
        <pc:inkChg chg="add del">
          <ac:chgData name="Rowland, Mark" userId="3257edc4-6956-4e33-9c8e-27f8fc6fa997" providerId="ADAL" clId="{0B82F010-54A9-4184-98C9-1EDE2E4EB0A8}" dt="2022-12-27T20:35:28.825" v="1247" actId="9405"/>
          <ac:inkMkLst>
            <pc:docMk/>
            <pc:sldMk cId="3584276305" sldId="485"/>
            <ac:inkMk id="25" creationId="{54CBC409-8119-420D-B214-488E4AFB64A5}"/>
          </ac:inkMkLst>
        </pc:inkChg>
        <pc:cxnChg chg="del">
          <ac:chgData name="Rowland, Mark" userId="3257edc4-6956-4e33-9c8e-27f8fc6fa997" providerId="ADAL" clId="{0B82F010-54A9-4184-98C9-1EDE2E4EB0A8}" dt="2022-12-27T20:26:09.322" v="1026" actId="478"/>
          <ac:cxnSpMkLst>
            <pc:docMk/>
            <pc:sldMk cId="3584276305" sldId="485"/>
            <ac:cxnSpMk id="11" creationId="{BAF1E9CC-7505-41BF-B43D-E5A95E03F4CC}"/>
          </ac:cxnSpMkLst>
        </pc:cxnChg>
      </pc:sldChg>
    </pc:docChg>
  </pc:docChgLst>
  <pc:docChgLst>
    <pc:chgData name="Rowland, Mark" userId="3257edc4-6956-4e33-9c8e-27f8fc6fa997" providerId="ADAL" clId="{FBEFBA27-D930-47AA-AFB3-711AB3352EDC}"/>
    <pc:docChg chg="undo custSel addSld delSld modSld sldOrd">
      <pc:chgData name="Rowland, Mark" userId="3257edc4-6956-4e33-9c8e-27f8fc6fa997" providerId="ADAL" clId="{FBEFBA27-D930-47AA-AFB3-711AB3352EDC}" dt="2023-01-28T21:59:46.366" v="2692"/>
      <pc:docMkLst>
        <pc:docMk/>
      </pc:docMkLst>
      <pc:sldChg chg="modSp mod">
        <pc:chgData name="Rowland, Mark" userId="3257edc4-6956-4e33-9c8e-27f8fc6fa997" providerId="ADAL" clId="{FBEFBA27-D930-47AA-AFB3-711AB3352EDC}" dt="2023-01-28T10:01:59.297" v="2667" actId="14100"/>
        <pc:sldMkLst>
          <pc:docMk/>
          <pc:sldMk cId="2164919882" sldId="259"/>
        </pc:sldMkLst>
        <pc:spChg chg="mod">
          <ac:chgData name="Rowland, Mark" userId="3257edc4-6956-4e33-9c8e-27f8fc6fa997" providerId="ADAL" clId="{FBEFBA27-D930-47AA-AFB3-711AB3352EDC}" dt="2023-01-28T10:01:59.297" v="2667" actId="14100"/>
          <ac:spMkLst>
            <pc:docMk/>
            <pc:sldMk cId="2164919882" sldId="259"/>
            <ac:spMk id="2" creationId="{00000000-0000-0000-0000-000000000000}"/>
          </ac:spMkLst>
        </pc:spChg>
        <pc:spChg chg="mod">
          <ac:chgData name="Rowland, Mark" userId="3257edc4-6956-4e33-9c8e-27f8fc6fa997" providerId="ADAL" clId="{FBEFBA27-D930-47AA-AFB3-711AB3352EDC}" dt="2023-01-28T10:01:50.558" v="2666" actId="27636"/>
          <ac:spMkLst>
            <pc:docMk/>
            <pc:sldMk cId="2164919882" sldId="259"/>
            <ac:spMk id="3" creationId="{00000000-0000-0000-0000-000000000000}"/>
          </ac:spMkLst>
        </pc:spChg>
        <pc:picChg chg="mod">
          <ac:chgData name="Rowland, Mark" userId="3257edc4-6956-4e33-9c8e-27f8fc6fa997" providerId="ADAL" clId="{FBEFBA27-D930-47AA-AFB3-711AB3352EDC}" dt="2023-01-28T09:57:59.231" v="2394" actId="1076"/>
          <ac:picMkLst>
            <pc:docMk/>
            <pc:sldMk cId="2164919882" sldId="259"/>
            <ac:picMk id="5122" creationId="{00000000-0000-0000-0000-000000000000}"/>
          </ac:picMkLst>
        </pc:picChg>
      </pc:sldChg>
      <pc:sldChg chg="modSp mod">
        <pc:chgData name="Rowland, Mark" userId="3257edc4-6956-4e33-9c8e-27f8fc6fa997" providerId="ADAL" clId="{FBEFBA27-D930-47AA-AFB3-711AB3352EDC}" dt="2023-01-28T21:56:01.639" v="2683" actId="20577"/>
        <pc:sldMkLst>
          <pc:docMk/>
          <pc:sldMk cId="5936427" sldId="271"/>
        </pc:sldMkLst>
        <pc:spChg chg="mod">
          <ac:chgData name="Rowland, Mark" userId="3257edc4-6956-4e33-9c8e-27f8fc6fa997" providerId="ADAL" clId="{FBEFBA27-D930-47AA-AFB3-711AB3352EDC}" dt="2023-01-28T21:56:01.639" v="2683" actId="20577"/>
          <ac:spMkLst>
            <pc:docMk/>
            <pc:sldMk cId="5936427" sldId="271"/>
            <ac:spMk id="3" creationId="{3895F54E-BC11-410A-9F1A-01FF55C6D315}"/>
          </ac:spMkLst>
        </pc:spChg>
      </pc:sldChg>
      <pc:sldChg chg="del">
        <pc:chgData name="Rowland, Mark" userId="3257edc4-6956-4e33-9c8e-27f8fc6fa997" providerId="ADAL" clId="{FBEFBA27-D930-47AA-AFB3-711AB3352EDC}" dt="2023-01-27T09:07:31.203" v="1654" actId="47"/>
        <pc:sldMkLst>
          <pc:docMk/>
          <pc:sldMk cId="1686030512" sldId="280"/>
        </pc:sldMkLst>
      </pc:sldChg>
      <pc:sldChg chg="addSp modSp">
        <pc:chgData name="Rowland, Mark" userId="3257edc4-6956-4e33-9c8e-27f8fc6fa997" providerId="ADAL" clId="{FBEFBA27-D930-47AA-AFB3-711AB3352EDC}" dt="2023-01-27T08:37:32.314" v="839" actId="14100"/>
        <pc:sldMkLst>
          <pc:docMk/>
          <pc:sldMk cId="2460879628" sldId="435"/>
        </pc:sldMkLst>
        <pc:picChg chg="add mod">
          <ac:chgData name="Rowland, Mark" userId="3257edc4-6956-4e33-9c8e-27f8fc6fa997" providerId="ADAL" clId="{FBEFBA27-D930-47AA-AFB3-711AB3352EDC}" dt="2023-01-27T08:37:32.314" v="839" actId="14100"/>
          <ac:picMkLst>
            <pc:docMk/>
            <pc:sldMk cId="2460879628" sldId="435"/>
            <ac:picMk id="4" creationId="{B0E23F70-80FE-7FDC-4F77-F567EF8C5F2D}"/>
          </ac:picMkLst>
        </pc:picChg>
      </pc:sldChg>
      <pc:sldChg chg="del">
        <pc:chgData name="Rowland, Mark" userId="3257edc4-6956-4e33-9c8e-27f8fc6fa997" providerId="ADAL" clId="{FBEFBA27-D930-47AA-AFB3-711AB3352EDC}" dt="2023-01-27T09:09:12.922" v="1660" actId="47"/>
        <pc:sldMkLst>
          <pc:docMk/>
          <pc:sldMk cId="2227429761" sldId="442"/>
        </pc:sldMkLst>
      </pc:sldChg>
      <pc:sldChg chg="modSp mod">
        <pc:chgData name="Rowland, Mark" userId="3257edc4-6956-4e33-9c8e-27f8fc6fa997" providerId="ADAL" clId="{FBEFBA27-D930-47AA-AFB3-711AB3352EDC}" dt="2023-01-27T19:31:28.938" v="2166" actId="1076"/>
        <pc:sldMkLst>
          <pc:docMk/>
          <pc:sldMk cId="2069538870" sldId="444"/>
        </pc:sldMkLst>
        <pc:spChg chg="mod">
          <ac:chgData name="Rowland, Mark" userId="3257edc4-6956-4e33-9c8e-27f8fc6fa997" providerId="ADAL" clId="{FBEFBA27-D930-47AA-AFB3-711AB3352EDC}" dt="2023-01-27T19:31:12.760" v="2165" actId="20577"/>
          <ac:spMkLst>
            <pc:docMk/>
            <pc:sldMk cId="2069538870" sldId="444"/>
            <ac:spMk id="2" creationId="{00000000-0000-0000-0000-000000000000}"/>
          </ac:spMkLst>
        </pc:spChg>
        <pc:spChg chg="mod">
          <ac:chgData name="Rowland, Mark" userId="3257edc4-6956-4e33-9c8e-27f8fc6fa997" providerId="ADAL" clId="{FBEFBA27-D930-47AA-AFB3-711AB3352EDC}" dt="2023-01-27T19:31:28.938" v="2166" actId="1076"/>
          <ac:spMkLst>
            <pc:docMk/>
            <pc:sldMk cId="2069538870" sldId="444"/>
            <ac:spMk id="6" creationId="{00000000-0000-0000-0000-000000000000}"/>
          </ac:spMkLst>
        </pc:spChg>
        <pc:spChg chg="mod">
          <ac:chgData name="Rowland, Mark" userId="3257edc4-6956-4e33-9c8e-27f8fc6fa997" providerId="ADAL" clId="{FBEFBA27-D930-47AA-AFB3-711AB3352EDC}" dt="2023-01-27T19:31:28.938" v="2166" actId="1076"/>
          <ac:spMkLst>
            <pc:docMk/>
            <pc:sldMk cId="2069538870" sldId="444"/>
            <ac:spMk id="8" creationId="{00000000-0000-0000-0000-000000000000}"/>
          </ac:spMkLst>
        </pc:spChg>
        <pc:spChg chg="mod">
          <ac:chgData name="Rowland, Mark" userId="3257edc4-6956-4e33-9c8e-27f8fc6fa997" providerId="ADAL" clId="{FBEFBA27-D930-47AA-AFB3-711AB3352EDC}" dt="2023-01-27T19:31:28.938" v="2166" actId="1076"/>
          <ac:spMkLst>
            <pc:docMk/>
            <pc:sldMk cId="2069538870" sldId="444"/>
            <ac:spMk id="20" creationId="{00000000-0000-0000-0000-000000000000}"/>
          </ac:spMkLst>
        </pc:spChg>
        <pc:spChg chg="mod">
          <ac:chgData name="Rowland, Mark" userId="3257edc4-6956-4e33-9c8e-27f8fc6fa997" providerId="ADAL" clId="{FBEFBA27-D930-47AA-AFB3-711AB3352EDC}" dt="2023-01-27T19:31:28.938" v="2166" actId="1076"/>
          <ac:spMkLst>
            <pc:docMk/>
            <pc:sldMk cId="2069538870" sldId="444"/>
            <ac:spMk id="31" creationId="{00000000-0000-0000-0000-000000000000}"/>
          </ac:spMkLst>
        </pc:spChg>
      </pc:sldChg>
      <pc:sldChg chg="del">
        <pc:chgData name="Rowland, Mark" userId="3257edc4-6956-4e33-9c8e-27f8fc6fa997" providerId="ADAL" clId="{FBEFBA27-D930-47AA-AFB3-711AB3352EDC}" dt="2023-01-27T09:09:09.209" v="1659" actId="47"/>
        <pc:sldMkLst>
          <pc:docMk/>
          <pc:sldMk cId="331218156" sldId="446"/>
        </pc:sldMkLst>
      </pc:sldChg>
      <pc:sldChg chg="addSp delSp modSp mod">
        <pc:chgData name="Rowland, Mark" userId="3257edc4-6956-4e33-9c8e-27f8fc6fa997" providerId="ADAL" clId="{FBEFBA27-D930-47AA-AFB3-711AB3352EDC}" dt="2023-01-28T21:57:01.470" v="2690" actId="1076"/>
        <pc:sldMkLst>
          <pc:docMk/>
          <pc:sldMk cId="384723944" sldId="456"/>
        </pc:sldMkLst>
        <pc:spChg chg="add mod">
          <ac:chgData name="Rowland, Mark" userId="3257edc4-6956-4e33-9c8e-27f8fc6fa997" providerId="ADAL" clId="{FBEFBA27-D930-47AA-AFB3-711AB3352EDC}" dt="2023-01-27T18:37:52.095" v="1709" actId="1076"/>
          <ac:spMkLst>
            <pc:docMk/>
            <pc:sldMk cId="384723944" sldId="456"/>
            <ac:spMk id="11" creationId="{9F9B87FF-3764-8164-CF92-3CFBFB59C6BB}"/>
          </ac:spMkLst>
        </pc:spChg>
        <pc:spChg chg="mod">
          <ac:chgData name="Rowland, Mark" userId="3257edc4-6956-4e33-9c8e-27f8fc6fa997" providerId="ADAL" clId="{FBEFBA27-D930-47AA-AFB3-711AB3352EDC}" dt="2023-01-28T21:56:58.147" v="2689" actId="1076"/>
          <ac:spMkLst>
            <pc:docMk/>
            <pc:sldMk cId="384723944" sldId="456"/>
            <ac:spMk id="35" creationId="{00000000-0000-0000-0000-000000000000}"/>
          </ac:spMkLst>
        </pc:spChg>
        <pc:spChg chg="del">
          <ac:chgData name="Rowland, Mark" userId="3257edc4-6956-4e33-9c8e-27f8fc6fa997" providerId="ADAL" clId="{FBEFBA27-D930-47AA-AFB3-711AB3352EDC}" dt="2023-01-28T21:56:44.524" v="2687" actId="478"/>
          <ac:spMkLst>
            <pc:docMk/>
            <pc:sldMk cId="384723944" sldId="456"/>
            <ac:spMk id="102" creationId="{00000000-0000-0000-0000-000000000000}"/>
          </ac:spMkLst>
        </pc:spChg>
        <pc:spChg chg="del">
          <ac:chgData name="Rowland, Mark" userId="3257edc4-6956-4e33-9c8e-27f8fc6fa997" providerId="ADAL" clId="{FBEFBA27-D930-47AA-AFB3-711AB3352EDC}" dt="2023-01-28T21:56:44.524" v="2687" actId="478"/>
          <ac:spMkLst>
            <pc:docMk/>
            <pc:sldMk cId="384723944" sldId="456"/>
            <ac:spMk id="103" creationId="{00000000-0000-0000-0000-000000000000}"/>
          </ac:spMkLst>
        </pc:spChg>
        <pc:spChg chg="del">
          <ac:chgData name="Rowland, Mark" userId="3257edc4-6956-4e33-9c8e-27f8fc6fa997" providerId="ADAL" clId="{FBEFBA27-D930-47AA-AFB3-711AB3352EDC}" dt="2023-01-28T21:56:44.524" v="2687" actId="478"/>
          <ac:spMkLst>
            <pc:docMk/>
            <pc:sldMk cId="384723944" sldId="456"/>
            <ac:spMk id="107" creationId="{00000000-0000-0000-0000-000000000000}"/>
          </ac:spMkLst>
        </pc:spChg>
        <pc:spChg chg="del">
          <ac:chgData name="Rowland, Mark" userId="3257edc4-6956-4e33-9c8e-27f8fc6fa997" providerId="ADAL" clId="{FBEFBA27-D930-47AA-AFB3-711AB3352EDC}" dt="2023-01-28T21:56:44.524" v="2687" actId="478"/>
          <ac:spMkLst>
            <pc:docMk/>
            <pc:sldMk cId="384723944" sldId="456"/>
            <ac:spMk id="110" creationId="{00000000-0000-0000-0000-000000000000}"/>
          </ac:spMkLst>
        </pc:spChg>
        <pc:spChg chg="del">
          <ac:chgData name="Rowland, Mark" userId="3257edc4-6956-4e33-9c8e-27f8fc6fa997" providerId="ADAL" clId="{FBEFBA27-D930-47AA-AFB3-711AB3352EDC}" dt="2023-01-28T21:56:44.524" v="2687" actId="478"/>
          <ac:spMkLst>
            <pc:docMk/>
            <pc:sldMk cId="384723944" sldId="456"/>
            <ac:spMk id="112" creationId="{00000000-0000-0000-0000-000000000000}"/>
          </ac:spMkLst>
        </pc:spChg>
        <pc:spChg chg="del">
          <ac:chgData name="Rowland, Mark" userId="3257edc4-6956-4e33-9c8e-27f8fc6fa997" providerId="ADAL" clId="{FBEFBA27-D930-47AA-AFB3-711AB3352EDC}" dt="2023-01-28T21:56:44.524" v="2687" actId="478"/>
          <ac:spMkLst>
            <pc:docMk/>
            <pc:sldMk cId="384723944" sldId="456"/>
            <ac:spMk id="113" creationId="{00000000-0000-0000-0000-000000000000}"/>
          </ac:spMkLst>
        </pc:spChg>
        <pc:spChg chg="del">
          <ac:chgData name="Rowland, Mark" userId="3257edc4-6956-4e33-9c8e-27f8fc6fa997" providerId="ADAL" clId="{FBEFBA27-D930-47AA-AFB3-711AB3352EDC}" dt="2023-01-28T21:56:44.524" v="2687" actId="478"/>
          <ac:spMkLst>
            <pc:docMk/>
            <pc:sldMk cId="384723944" sldId="456"/>
            <ac:spMk id="122" creationId="{00000000-0000-0000-0000-000000000000}"/>
          </ac:spMkLst>
        </pc:spChg>
        <pc:spChg chg="mod">
          <ac:chgData name="Rowland, Mark" userId="3257edc4-6956-4e33-9c8e-27f8fc6fa997" providerId="ADAL" clId="{FBEFBA27-D930-47AA-AFB3-711AB3352EDC}" dt="2023-01-27T18:37:18.116" v="1699" actId="1076"/>
          <ac:spMkLst>
            <pc:docMk/>
            <pc:sldMk cId="384723944" sldId="456"/>
            <ac:spMk id="137" creationId="{00000000-0000-0000-0000-000000000000}"/>
          </ac:spMkLst>
        </pc:spChg>
        <pc:picChg chg="del">
          <ac:chgData name="Rowland, Mark" userId="3257edc4-6956-4e33-9c8e-27f8fc6fa997" providerId="ADAL" clId="{FBEFBA27-D930-47AA-AFB3-711AB3352EDC}" dt="2023-01-28T21:56:39.687" v="2686" actId="478"/>
          <ac:picMkLst>
            <pc:docMk/>
            <pc:sldMk cId="384723944" sldId="456"/>
            <ac:picMk id="5" creationId="{B71AD721-2BF9-4D87-B310-67C64B856005}"/>
          </ac:picMkLst>
        </pc:picChg>
        <pc:picChg chg="del">
          <ac:chgData name="Rowland, Mark" userId="3257edc4-6956-4e33-9c8e-27f8fc6fa997" providerId="ADAL" clId="{FBEFBA27-D930-47AA-AFB3-711AB3352EDC}" dt="2023-01-28T21:56:46.021" v="2688" actId="478"/>
          <ac:picMkLst>
            <pc:docMk/>
            <pc:sldMk cId="384723944" sldId="456"/>
            <ac:picMk id="22" creationId="{460272A1-3C87-4862-AFF5-82D51180A377}"/>
          </ac:picMkLst>
        </pc:picChg>
        <pc:picChg chg="del">
          <ac:chgData name="Rowland, Mark" userId="3257edc4-6956-4e33-9c8e-27f8fc6fa997" providerId="ADAL" clId="{FBEFBA27-D930-47AA-AFB3-711AB3352EDC}" dt="2023-01-28T21:56:37.160" v="2685" actId="478"/>
          <ac:picMkLst>
            <pc:docMk/>
            <pc:sldMk cId="384723944" sldId="456"/>
            <ac:picMk id="24" creationId="{ABBDE9EC-02CD-4593-986F-D8F579BBF18D}"/>
          </ac:picMkLst>
        </pc:picChg>
        <pc:cxnChg chg="mod">
          <ac:chgData name="Rowland, Mark" userId="3257edc4-6956-4e33-9c8e-27f8fc6fa997" providerId="ADAL" clId="{FBEFBA27-D930-47AA-AFB3-711AB3352EDC}" dt="2023-01-28T21:56:58.147" v="2689" actId="1076"/>
          <ac:cxnSpMkLst>
            <pc:docMk/>
            <pc:sldMk cId="384723944" sldId="456"/>
            <ac:cxnSpMk id="33" creationId="{00000000-0000-0000-0000-000000000000}"/>
          </ac:cxnSpMkLst>
        </pc:cxnChg>
        <pc:cxnChg chg="mod">
          <ac:chgData name="Rowland, Mark" userId="3257edc4-6956-4e33-9c8e-27f8fc6fa997" providerId="ADAL" clId="{FBEFBA27-D930-47AA-AFB3-711AB3352EDC}" dt="2023-01-28T21:57:01.470" v="2690" actId="1076"/>
          <ac:cxnSpMkLst>
            <pc:docMk/>
            <pc:sldMk cId="384723944" sldId="456"/>
            <ac:cxnSpMk id="34" creationId="{00000000-0000-0000-0000-000000000000}"/>
          </ac:cxnSpMkLst>
        </pc:cxnChg>
        <pc:cxnChg chg="del mod">
          <ac:chgData name="Rowland, Mark" userId="3257edc4-6956-4e33-9c8e-27f8fc6fa997" providerId="ADAL" clId="{FBEFBA27-D930-47AA-AFB3-711AB3352EDC}" dt="2023-01-28T21:56:44.524" v="2687" actId="478"/>
          <ac:cxnSpMkLst>
            <pc:docMk/>
            <pc:sldMk cId="384723944" sldId="456"/>
            <ac:cxnSpMk id="105" creationId="{00000000-0000-0000-0000-000000000000}"/>
          </ac:cxnSpMkLst>
        </pc:cxnChg>
        <pc:cxnChg chg="del mod">
          <ac:chgData name="Rowland, Mark" userId="3257edc4-6956-4e33-9c8e-27f8fc6fa997" providerId="ADAL" clId="{FBEFBA27-D930-47AA-AFB3-711AB3352EDC}" dt="2023-01-28T21:56:44.524" v="2687" actId="478"/>
          <ac:cxnSpMkLst>
            <pc:docMk/>
            <pc:sldMk cId="384723944" sldId="456"/>
            <ac:cxnSpMk id="108" creationId="{00000000-0000-0000-0000-000000000000}"/>
          </ac:cxnSpMkLst>
        </pc:cxnChg>
        <pc:cxnChg chg="del">
          <ac:chgData name="Rowland, Mark" userId="3257edc4-6956-4e33-9c8e-27f8fc6fa997" providerId="ADAL" clId="{FBEFBA27-D930-47AA-AFB3-711AB3352EDC}" dt="2023-01-28T21:56:44.524" v="2687" actId="478"/>
          <ac:cxnSpMkLst>
            <pc:docMk/>
            <pc:sldMk cId="384723944" sldId="456"/>
            <ac:cxnSpMk id="115" creationId="{00000000-0000-0000-0000-000000000000}"/>
          </ac:cxnSpMkLst>
        </pc:cxnChg>
        <pc:cxnChg chg="del mod">
          <ac:chgData name="Rowland, Mark" userId="3257edc4-6956-4e33-9c8e-27f8fc6fa997" providerId="ADAL" clId="{FBEFBA27-D930-47AA-AFB3-711AB3352EDC}" dt="2023-01-28T21:56:44.524" v="2687" actId="478"/>
          <ac:cxnSpMkLst>
            <pc:docMk/>
            <pc:sldMk cId="384723944" sldId="456"/>
            <ac:cxnSpMk id="118" creationId="{00000000-0000-0000-0000-000000000000}"/>
          </ac:cxnSpMkLst>
        </pc:cxnChg>
      </pc:sldChg>
      <pc:sldChg chg="modSp mod">
        <pc:chgData name="Rowland, Mark" userId="3257edc4-6956-4e33-9c8e-27f8fc6fa997" providerId="ADAL" clId="{FBEFBA27-D930-47AA-AFB3-711AB3352EDC}" dt="2023-01-27T09:08:41.225" v="1658" actId="404"/>
        <pc:sldMkLst>
          <pc:docMk/>
          <pc:sldMk cId="2873886406" sldId="457"/>
        </pc:sldMkLst>
        <pc:spChg chg="mod">
          <ac:chgData name="Rowland, Mark" userId="3257edc4-6956-4e33-9c8e-27f8fc6fa997" providerId="ADAL" clId="{FBEFBA27-D930-47AA-AFB3-711AB3352EDC}" dt="2023-01-27T09:08:41.225" v="1658" actId="404"/>
          <ac:spMkLst>
            <pc:docMk/>
            <pc:sldMk cId="2873886406" sldId="457"/>
            <ac:spMk id="5" creationId="{00000000-0000-0000-0000-000000000000}"/>
          </ac:spMkLst>
        </pc:spChg>
        <pc:picChg chg="mod">
          <ac:chgData name="Rowland, Mark" userId="3257edc4-6956-4e33-9c8e-27f8fc6fa997" providerId="ADAL" clId="{FBEFBA27-D930-47AA-AFB3-711AB3352EDC}" dt="2023-01-27T09:07:43.734" v="1655" actId="1076"/>
          <ac:picMkLst>
            <pc:docMk/>
            <pc:sldMk cId="2873886406" sldId="457"/>
            <ac:picMk id="2052" creationId="{00000000-0000-0000-0000-000000000000}"/>
          </ac:picMkLst>
        </pc:picChg>
      </pc:sldChg>
      <pc:sldChg chg="modSp mod">
        <pc:chgData name="Rowland, Mark" userId="3257edc4-6956-4e33-9c8e-27f8fc6fa997" providerId="ADAL" clId="{FBEFBA27-D930-47AA-AFB3-711AB3352EDC}" dt="2023-01-27T18:31:28.385" v="1667" actId="404"/>
        <pc:sldMkLst>
          <pc:docMk/>
          <pc:sldMk cId="3322083241" sldId="458"/>
        </pc:sldMkLst>
        <pc:spChg chg="mod">
          <ac:chgData name="Rowland, Mark" userId="3257edc4-6956-4e33-9c8e-27f8fc6fa997" providerId="ADAL" clId="{FBEFBA27-D930-47AA-AFB3-711AB3352EDC}" dt="2023-01-27T18:31:28.385" v="1667" actId="404"/>
          <ac:spMkLst>
            <pc:docMk/>
            <pc:sldMk cId="3322083241" sldId="458"/>
            <ac:spMk id="4" creationId="{00000000-0000-0000-0000-000000000000}"/>
          </ac:spMkLst>
        </pc:spChg>
        <pc:picChg chg="mod">
          <ac:chgData name="Rowland, Mark" userId="3257edc4-6956-4e33-9c8e-27f8fc6fa997" providerId="ADAL" clId="{FBEFBA27-D930-47AA-AFB3-711AB3352EDC}" dt="2023-01-27T18:31:15.289" v="1665" actId="1076"/>
          <ac:picMkLst>
            <pc:docMk/>
            <pc:sldMk cId="3322083241" sldId="458"/>
            <ac:picMk id="2050" creationId="{00000000-0000-0000-0000-000000000000}"/>
          </ac:picMkLst>
        </pc:picChg>
      </pc:sldChg>
      <pc:sldChg chg="del">
        <pc:chgData name="Rowland, Mark" userId="3257edc4-6956-4e33-9c8e-27f8fc6fa997" providerId="ADAL" clId="{FBEFBA27-D930-47AA-AFB3-711AB3352EDC}" dt="2023-01-27T09:09:18.260" v="1661" actId="47"/>
        <pc:sldMkLst>
          <pc:docMk/>
          <pc:sldMk cId="3167358115" sldId="467"/>
        </pc:sldMkLst>
      </pc:sldChg>
      <pc:sldChg chg="addSp delSp modSp mod">
        <pc:chgData name="Rowland, Mark" userId="3257edc4-6956-4e33-9c8e-27f8fc6fa997" providerId="ADAL" clId="{FBEFBA27-D930-47AA-AFB3-711AB3352EDC}" dt="2023-01-27T09:09:50.187" v="1663" actId="14100"/>
        <pc:sldMkLst>
          <pc:docMk/>
          <pc:sldMk cId="3091980816" sldId="468"/>
        </pc:sldMkLst>
        <pc:spChg chg="mod">
          <ac:chgData name="Rowland, Mark" userId="3257edc4-6956-4e33-9c8e-27f8fc6fa997" providerId="ADAL" clId="{FBEFBA27-D930-47AA-AFB3-711AB3352EDC}" dt="2023-01-26T04:30:05.439" v="86" actId="164"/>
          <ac:spMkLst>
            <pc:docMk/>
            <pc:sldMk cId="3091980816" sldId="468"/>
            <ac:spMk id="3" creationId="{00000000-0000-0000-0000-000000000000}"/>
          </ac:spMkLst>
        </pc:spChg>
        <pc:spChg chg="mod">
          <ac:chgData name="Rowland, Mark" userId="3257edc4-6956-4e33-9c8e-27f8fc6fa997" providerId="ADAL" clId="{FBEFBA27-D930-47AA-AFB3-711AB3352EDC}" dt="2023-01-26T04:30:48.343" v="96" actId="404"/>
          <ac:spMkLst>
            <pc:docMk/>
            <pc:sldMk cId="3091980816" sldId="468"/>
            <ac:spMk id="4" creationId="{00000000-0000-0000-0000-000000000000}"/>
          </ac:spMkLst>
        </pc:spChg>
        <pc:spChg chg="mod">
          <ac:chgData name="Rowland, Mark" userId="3257edc4-6956-4e33-9c8e-27f8fc6fa997" providerId="ADAL" clId="{FBEFBA27-D930-47AA-AFB3-711AB3352EDC}" dt="2023-01-26T04:30:55.079" v="97" actId="1076"/>
          <ac:spMkLst>
            <pc:docMk/>
            <pc:sldMk cId="3091980816" sldId="468"/>
            <ac:spMk id="6" creationId="{00000000-0000-0000-0000-000000000000}"/>
          </ac:spMkLst>
        </pc:spChg>
        <pc:spChg chg="mod">
          <ac:chgData name="Rowland, Mark" userId="3257edc4-6956-4e33-9c8e-27f8fc6fa997" providerId="ADAL" clId="{FBEFBA27-D930-47AA-AFB3-711AB3352EDC}" dt="2023-01-26T04:30:42.318" v="95" actId="14100"/>
          <ac:spMkLst>
            <pc:docMk/>
            <pc:sldMk cId="3091980816" sldId="468"/>
            <ac:spMk id="8"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10"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12" creationId="{00000000-0000-0000-0000-000000000000}"/>
          </ac:spMkLst>
        </pc:spChg>
        <pc:spChg chg="mod">
          <ac:chgData name="Rowland, Mark" userId="3257edc4-6956-4e33-9c8e-27f8fc6fa997" providerId="ADAL" clId="{FBEFBA27-D930-47AA-AFB3-711AB3352EDC}" dt="2023-01-26T04:51:17.882" v="508" actId="1076"/>
          <ac:spMkLst>
            <pc:docMk/>
            <pc:sldMk cId="3091980816" sldId="468"/>
            <ac:spMk id="13" creationId="{FEF986EC-379A-ABD7-2770-E42CF1C212F0}"/>
          </ac:spMkLst>
        </pc:spChg>
        <pc:spChg chg="mod">
          <ac:chgData name="Rowland, Mark" userId="3257edc4-6956-4e33-9c8e-27f8fc6fa997" providerId="ADAL" clId="{FBEFBA27-D930-47AA-AFB3-711AB3352EDC}" dt="2023-01-26T04:30:05.439" v="86" actId="164"/>
          <ac:spMkLst>
            <pc:docMk/>
            <pc:sldMk cId="3091980816" sldId="468"/>
            <ac:spMk id="14" creationId="{00000000-0000-0000-0000-000000000000}"/>
          </ac:spMkLst>
        </pc:spChg>
        <pc:spChg chg="mod">
          <ac:chgData name="Rowland, Mark" userId="3257edc4-6956-4e33-9c8e-27f8fc6fa997" providerId="ADAL" clId="{FBEFBA27-D930-47AA-AFB3-711AB3352EDC}" dt="2023-01-26T04:50:15.612" v="494" actId="1076"/>
          <ac:spMkLst>
            <pc:docMk/>
            <pc:sldMk cId="3091980816" sldId="468"/>
            <ac:spMk id="15" creationId="{FBB8ED56-E5E3-2DA0-DD0D-0F6844EBFA3A}"/>
          </ac:spMkLst>
        </pc:spChg>
        <pc:spChg chg="mod">
          <ac:chgData name="Rowland, Mark" userId="3257edc4-6956-4e33-9c8e-27f8fc6fa997" providerId="ADAL" clId="{FBEFBA27-D930-47AA-AFB3-711AB3352EDC}" dt="2023-01-27T09:09:50.187" v="1663" actId="14100"/>
          <ac:spMkLst>
            <pc:docMk/>
            <pc:sldMk cId="3091980816" sldId="468"/>
            <ac:spMk id="16" creationId="{DA7F346B-2BB9-47E3-6B7F-2762C2849D26}"/>
          </ac:spMkLst>
        </pc:spChg>
        <pc:spChg chg="mod">
          <ac:chgData name="Rowland, Mark" userId="3257edc4-6956-4e33-9c8e-27f8fc6fa997" providerId="ADAL" clId="{FBEFBA27-D930-47AA-AFB3-711AB3352EDC}" dt="2023-01-27T09:09:41.021" v="1662" actId="1076"/>
          <ac:spMkLst>
            <pc:docMk/>
            <pc:sldMk cId="3091980816" sldId="468"/>
            <ac:spMk id="17"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18"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19" creationId="{00000000-0000-0000-0000-000000000000}"/>
          </ac:spMkLst>
        </pc:spChg>
        <pc:spChg chg="mod">
          <ac:chgData name="Rowland, Mark" userId="3257edc4-6956-4e33-9c8e-27f8fc6fa997" providerId="ADAL" clId="{FBEFBA27-D930-47AA-AFB3-711AB3352EDC}" dt="2023-01-26T04:49:17.542" v="487"/>
          <ac:spMkLst>
            <pc:docMk/>
            <pc:sldMk cId="3091980816" sldId="468"/>
            <ac:spMk id="20" creationId="{587C8741-47CC-A861-0F79-8F45445D0595}"/>
          </ac:spMkLst>
        </pc:spChg>
        <pc:spChg chg="del">
          <ac:chgData name="Rowland, Mark" userId="3257edc4-6956-4e33-9c8e-27f8fc6fa997" providerId="ADAL" clId="{FBEFBA27-D930-47AA-AFB3-711AB3352EDC}" dt="2023-01-26T04:21:49.315" v="19" actId="478"/>
          <ac:spMkLst>
            <pc:docMk/>
            <pc:sldMk cId="3091980816" sldId="468"/>
            <ac:spMk id="21" creationId="{00000000-0000-0000-0000-000000000000}"/>
          </ac:spMkLst>
        </pc:spChg>
        <pc:spChg chg="mod">
          <ac:chgData name="Rowland, Mark" userId="3257edc4-6956-4e33-9c8e-27f8fc6fa997" providerId="ADAL" clId="{FBEFBA27-D930-47AA-AFB3-711AB3352EDC}" dt="2023-01-26T04:31:04.185" v="99" actId="404"/>
          <ac:spMkLst>
            <pc:docMk/>
            <pc:sldMk cId="3091980816" sldId="468"/>
            <ac:spMk id="22"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23"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24" creationId="{00000000-0000-0000-0000-000000000000}"/>
          </ac:spMkLst>
        </pc:spChg>
        <pc:spChg chg="mod">
          <ac:chgData name="Rowland, Mark" userId="3257edc4-6956-4e33-9c8e-27f8fc6fa997" providerId="ADAL" clId="{FBEFBA27-D930-47AA-AFB3-711AB3352EDC}" dt="2023-01-26T04:30:27.441" v="93" actId="1076"/>
          <ac:spMkLst>
            <pc:docMk/>
            <pc:sldMk cId="3091980816" sldId="468"/>
            <ac:spMk id="25"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26"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27" creationId="{00000000-0000-0000-0000-000000000000}"/>
          </ac:spMkLst>
        </pc:spChg>
        <pc:spChg chg="mod">
          <ac:chgData name="Rowland, Mark" userId="3257edc4-6956-4e33-9c8e-27f8fc6fa997" providerId="ADAL" clId="{FBEFBA27-D930-47AA-AFB3-711AB3352EDC}" dt="2023-01-26T04:50:03.689" v="492" actId="404"/>
          <ac:spMkLst>
            <pc:docMk/>
            <pc:sldMk cId="3091980816" sldId="468"/>
            <ac:spMk id="28" creationId="{256410B3-047A-02C6-F031-41536F71AE9F}"/>
          </ac:spMkLst>
        </pc:spChg>
        <pc:spChg chg="mod">
          <ac:chgData name="Rowland, Mark" userId="3257edc4-6956-4e33-9c8e-27f8fc6fa997" providerId="ADAL" clId="{FBEFBA27-D930-47AA-AFB3-711AB3352EDC}" dt="2023-01-26T04:49:17.542" v="487"/>
          <ac:spMkLst>
            <pc:docMk/>
            <pc:sldMk cId="3091980816" sldId="468"/>
            <ac:spMk id="29" creationId="{4464F658-A20E-7309-0859-A96F32E161DB}"/>
          </ac:spMkLst>
        </pc:spChg>
        <pc:spChg chg="mod">
          <ac:chgData name="Rowland, Mark" userId="3257edc4-6956-4e33-9c8e-27f8fc6fa997" providerId="ADAL" clId="{FBEFBA27-D930-47AA-AFB3-711AB3352EDC}" dt="2023-01-26T04:49:17.542" v="487"/>
          <ac:spMkLst>
            <pc:docMk/>
            <pc:sldMk cId="3091980816" sldId="468"/>
            <ac:spMk id="30" creationId="{B3F5D346-8A8F-7CCC-E28F-8ADC6BCD070D}"/>
          </ac:spMkLst>
        </pc:spChg>
        <pc:spChg chg="mod">
          <ac:chgData name="Rowland, Mark" userId="3257edc4-6956-4e33-9c8e-27f8fc6fa997" providerId="ADAL" clId="{FBEFBA27-D930-47AA-AFB3-711AB3352EDC}" dt="2023-01-26T04:49:17.542" v="487"/>
          <ac:spMkLst>
            <pc:docMk/>
            <pc:sldMk cId="3091980816" sldId="468"/>
            <ac:spMk id="31" creationId="{3E8FBADB-9F5D-FABF-1841-49EF0AA18F83}"/>
          </ac:spMkLst>
        </pc:spChg>
        <pc:spChg chg="mod">
          <ac:chgData name="Rowland, Mark" userId="3257edc4-6956-4e33-9c8e-27f8fc6fa997" providerId="ADAL" clId="{FBEFBA27-D930-47AA-AFB3-711AB3352EDC}" dt="2023-01-26T04:49:17.542" v="487"/>
          <ac:spMkLst>
            <pc:docMk/>
            <pc:sldMk cId="3091980816" sldId="468"/>
            <ac:spMk id="32" creationId="{78C6BE1A-124C-FAD2-2ECE-0DCDABDFA5AF}"/>
          </ac:spMkLst>
        </pc:spChg>
        <pc:spChg chg="mod">
          <ac:chgData name="Rowland, Mark" userId="3257edc4-6956-4e33-9c8e-27f8fc6fa997" providerId="ADAL" clId="{FBEFBA27-D930-47AA-AFB3-711AB3352EDC}" dt="2023-01-26T04:49:17.542" v="487"/>
          <ac:spMkLst>
            <pc:docMk/>
            <pc:sldMk cId="3091980816" sldId="468"/>
            <ac:spMk id="33" creationId="{0373A54C-361E-4559-B5D2-189565334326}"/>
          </ac:spMkLst>
        </pc:spChg>
        <pc:spChg chg="mod">
          <ac:chgData name="Rowland, Mark" userId="3257edc4-6956-4e33-9c8e-27f8fc6fa997" providerId="ADAL" clId="{FBEFBA27-D930-47AA-AFB3-711AB3352EDC}" dt="2023-01-26T04:50:03.689" v="492" actId="404"/>
          <ac:spMkLst>
            <pc:docMk/>
            <pc:sldMk cId="3091980816" sldId="468"/>
            <ac:spMk id="34" creationId="{A22A0F87-4113-1833-FCC8-825B0538A434}"/>
          </ac:spMkLst>
        </pc:spChg>
        <pc:spChg chg="mod">
          <ac:chgData name="Rowland, Mark" userId="3257edc4-6956-4e33-9c8e-27f8fc6fa997" providerId="ADAL" clId="{FBEFBA27-D930-47AA-AFB3-711AB3352EDC}" dt="2023-01-26T04:50:03.689" v="492" actId="404"/>
          <ac:spMkLst>
            <pc:docMk/>
            <pc:sldMk cId="3091980816" sldId="468"/>
            <ac:spMk id="35" creationId="{892FDA95-3092-2ED9-8D60-271DF997059E}"/>
          </ac:spMkLst>
        </pc:spChg>
        <pc:spChg chg="mod">
          <ac:chgData name="Rowland, Mark" userId="3257edc4-6956-4e33-9c8e-27f8fc6fa997" providerId="ADAL" clId="{FBEFBA27-D930-47AA-AFB3-711AB3352EDC}" dt="2023-01-26T04:49:17.542" v="487"/>
          <ac:spMkLst>
            <pc:docMk/>
            <pc:sldMk cId="3091980816" sldId="468"/>
            <ac:spMk id="36" creationId="{0674492F-36D8-FEAA-7077-E6523D6FFAD3}"/>
          </ac:spMkLst>
        </pc:spChg>
        <pc:spChg chg="mod">
          <ac:chgData name="Rowland, Mark" userId="3257edc4-6956-4e33-9c8e-27f8fc6fa997" providerId="ADAL" clId="{FBEFBA27-D930-47AA-AFB3-711AB3352EDC}" dt="2023-01-26T04:49:17.542" v="487"/>
          <ac:spMkLst>
            <pc:docMk/>
            <pc:sldMk cId="3091980816" sldId="468"/>
            <ac:spMk id="37" creationId="{8D512761-0796-2FAC-167B-1554CE56F894}"/>
          </ac:spMkLst>
        </pc:spChg>
        <pc:spChg chg="mod">
          <ac:chgData name="Rowland, Mark" userId="3257edc4-6956-4e33-9c8e-27f8fc6fa997" providerId="ADAL" clId="{FBEFBA27-D930-47AA-AFB3-711AB3352EDC}" dt="2023-01-26T04:51:05.218" v="507" actId="403"/>
          <ac:spMkLst>
            <pc:docMk/>
            <pc:sldMk cId="3091980816" sldId="468"/>
            <ac:spMk id="38" creationId="{09E7637E-AA49-CEBF-D8A9-D47A124CC292}"/>
          </ac:spMkLst>
        </pc:spChg>
        <pc:grpChg chg="add mod">
          <ac:chgData name="Rowland, Mark" userId="3257edc4-6956-4e33-9c8e-27f8fc6fa997" providerId="ADAL" clId="{FBEFBA27-D930-47AA-AFB3-711AB3352EDC}" dt="2023-01-26T04:30:16.835" v="88" actId="1076"/>
          <ac:grpSpMkLst>
            <pc:docMk/>
            <pc:sldMk cId="3091980816" sldId="468"/>
            <ac:grpSpMk id="7" creationId="{FF084800-063E-B436-D734-D5409570A57F}"/>
          </ac:grpSpMkLst>
        </pc:grpChg>
        <pc:grpChg chg="add mod">
          <ac:chgData name="Rowland, Mark" userId="3257edc4-6956-4e33-9c8e-27f8fc6fa997" providerId="ADAL" clId="{FBEFBA27-D930-47AA-AFB3-711AB3352EDC}" dt="2023-01-26T04:49:26.893" v="489" actId="1076"/>
          <ac:grpSpMkLst>
            <pc:docMk/>
            <pc:sldMk cId="3091980816" sldId="468"/>
            <ac:grpSpMk id="11" creationId="{9A9C8136-C24F-2484-44B6-F9E624EB1BD5}"/>
          </ac:grpSpMkLst>
        </pc:grpChg>
        <pc:cxnChg chg="mod">
          <ac:chgData name="Rowland, Mark" userId="3257edc4-6956-4e33-9c8e-27f8fc6fa997" providerId="ADAL" clId="{FBEFBA27-D930-47AA-AFB3-711AB3352EDC}" dt="2023-01-26T04:30:05.439" v="86" actId="164"/>
          <ac:cxnSpMkLst>
            <pc:docMk/>
            <pc:sldMk cId="3091980816" sldId="468"/>
            <ac:cxnSpMk id="5" creationId="{00000000-0000-0000-0000-000000000000}"/>
          </ac:cxnSpMkLst>
        </pc:cxnChg>
        <pc:cxnChg chg="mod">
          <ac:chgData name="Rowland, Mark" userId="3257edc4-6956-4e33-9c8e-27f8fc6fa997" providerId="ADAL" clId="{FBEFBA27-D930-47AA-AFB3-711AB3352EDC}" dt="2023-01-26T04:30:05.439" v="86" actId="164"/>
          <ac:cxnSpMkLst>
            <pc:docMk/>
            <pc:sldMk cId="3091980816" sldId="468"/>
            <ac:cxnSpMk id="9" creationId="{00000000-0000-0000-0000-000000000000}"/>
          </ac:cxnSpMkLst>
        </pc:cxnChg>
      </pc:sldChg>
      <pc:sldChg chg="delSp modSp mod">
        <pc:chgData name="Rowland, Mark" userId="3257edc4-6956-4e33-9c8e-27f8fc6fa997" providerId="ADAL" clId="{FBEFBA27-D930-47AA-AFB3-711AB3352EDC}" dt="2023-01-28T19:18:07.532" v="2679" actId="20577"/>
        <pc:sldMkLst>
          <pc:docMk/>
          <pc:sldMk cId="4132808174" sldId="474"/>
        </pc:sldMkLst>
        <pc:spChg chg="mod">
          <ac:chgData name="Rowland, Mark" userId="3257edc4-6956-4e33-9c8e-27f8fc6fa997" providerId="ADAL" clId="{FBEFBA27-D930-47AA-AFB3-711AB3352EDC}" dt="2023-01-28T19:18:07.532" v="2679" actId="20577"/>
          <ac:spMkLst>
            <pc:docMk/>
            <pc:sldMk cId="4132808174" sldId="474"/>
            <ac:spMk id="3" creationId="{00000000-0000-0000-0000-000000000000}"/>
          </ac:spMkLst>
        </pc:spChg>
        <pc:grpChg chg="del">
          <ac:chgData name="Rowland, Mark" userId="3257edc4-6956-4e33-9c8e-27f8fc6fa997" providerId="ADAL" clId="{FBEFBA27-D930-47AA-AFB3-711AB3352EDC}" dt="2023-01-28T19:17:59.425" v="2674" actId="478"/>
          <ac:grpSpMkLst>
            <pc:docMk/>
            <pc:sldMk cId="4132808174" sldId="474"/>
            <ac:grpSpMk id="16" creationId="{00000000-0000-0000-0000-000000000000}"/>
          </ac:grpSpMkLst>
        </pc:grpChg>
        <pc:cxnChg chg="del">
          <ac:chgData name="Rowland, Mark" userId="3257edc4-6956-4e33-9c8e-27f8fc6fa997" providerId="ADAL" clId="{FBEFBA27-D930-47AA-AFB3-711AB3352EDC}" dt="2023-01-28T19:18:01.952" v="2675" actId="478"/>
          <ac:cxnSpMkLst>
            <pc:docMk/>
            <pc:sldMk cId="4132808174" sldId="474"/>
            <ac:cxnSpMk id="6" creationId="{00000000-0000-0000-0000-000000000000}"/>
          </ac:cxnSpMkLst>
        </pc:cxnChg>
      </pc:sldChg>
      <pc:sldChg chg="modSp mod">
        <pc:chgData name="Rowland, Mark" userId="3257edc4-6956-4e33-9c8e-27f8fc6fa997" providerId="ADAL" clId="{FBEFBA27-D930-47AA-AFB3-711AB3352EDC}" dt="2023-01-28T18:03:05.144" v="2673" actId="20577"/>
        <pc:sldMkLst>
          <pc:docMk/>
          <pc:sldMk cId="683688228" sldId="476"/>
        </pc:sldMkLst>
        <pc:spChg chg="mod">
          <ac:chgData name="Rowland, Mark" userId="3257edc4-6956-4e33-9c8e-27f8fc6fa997" providerId="ADAL" clId="{FBEFBA27-D930-47AA-AFB3-711AB3352EDC}" dt="2023-01-28T18:03:05.144" v="2673" actId="20577"/>
          <ac:spMkLst>
            <pc:docMk/>
            <pc:sldMk cId="683688228" sldId="476"/>
            <ac:spMk id="5" creationId="{00000000-0000-0000-0000-000000000000}"/>
          </ac:spMkLst>
        </pc:spChg>
      </pc:sldChg>
      <pc:sldChg chg="addSp delSp modSp mod">
        <pc:chgData name="Rowland, Mark" userId="3257edc4-6956-4e33-9c8e-27f8fc6fa997" providerId="ADAL" clId="{FBEFBA27-D930-47AA-AFB3-711AB3352EDC}" dt="2023-01-27T09:01:40.414" v="1410" actId="21"/>
        <pc:sldMkLst>
          <pc:docMk/>
          <pc:sldMk cId="1249828669" sldId="482"/>
        </pc:sldMkLst>
        <pc:spChg chg="mod">
          <ac:chgData name="Rowland, Mark" userId="3257edc4-6956-4e33-9c8e-27f8fc6fa997" providerId="ADAL" clId="{FBEFBA27-D930-47AA-AFB3-711AB3352EDC}" dt="2023-01-27T08:58:26.037" v="1364" actId="1076"/>
          <ac:spMkLst>
            <pc:docMk/>
            <pc:sldMk cId="1249828669" sldId="482"/>
            <ac:spMk id="4" creationId="{36B940CB-9775-4751-89D4-24798F172D8B}"/>
          </ac:spMkLst>
        </pc:spChg>
        <pc:picChg chg="add del mod">
          <ac:chgData name="Rowland, Mark" userId="3257edc4-6956-4e33-9c8e-27f8fc6fa997" providerId="ADAL" clId="{FBEFBA27-D930-47AA-AFB3-711AB3352EDC}" dt="2023-01-27T09:01:40.414" v="1410" actId="21"/>
          <ac:picMkLst>
            <pc:docMk/>
            <pc:sldMk cId="1249828669" sldId="482"/>
            <ac:picMk id="2" creationId="{24D298A0-8519-C01A-2548-94D23A6D3084}"/>
          </ac:picMkLst>
        </pc:picChg>
        <pc:picChg chg="add mod">
          <ac:chgData name="Rowland, Mark" userId="3257edc4-6956-4e33-9c8e-27f8fc6fa997" providerId="ADAL" clId="{FBEFBA27-D930-47AA-AFB3-711AB3352EDC}" dt="2023-01-27T08:59:50.289" v="1370" actId="1076"/>
          <ac:picMkLst>
            <pc:docMk/>
            <pc:sldMk cId="1249828669" sldId="482"/>
            <ac:picMk id="5" creationId="{F621B643-D3D0-4AD4-2769-D062F101D5FC}"/>
          </ac:picMkLst>
        </pc:picChg>
      </pc:sldChg>
      <pc:sldChg chg="addSp delSp modSp mod ord">
        <pc:chgData name="Rowland, Mark" userId="3257edc4-6956-4e33-9c8e-27f8fc6fa997" providerId="ADAL" clId="{FBEFBA27-D930-47AA-AFB3-711AB3352EDC}" dt="2023-01-27T09:07:10.036" v="1653" actId="20577"/>
        <pc:sldMkLst>
          <pc:docMk/>
          <pc:sldMk cId="3861562434" sldId="483"/>
        </pc:sldMkLst>
        <pc:spChg chg="add mod">
          <ac:chgData name="Rowland, Mark" userId="3257edc4-6956-4e33-9c8e-27f8fc6fa997" providerId="ADAL" clId="{FBEFBA27-D930-47AA-AFB3-711AB3352EDC}" dt="2023-01-27T09:07:10.036" v="1653" actId="20577"/>
          <ac:spMkLst>
            <pc:docMk/>
            <pc:sldMk cId="3861562434" sldId="483"/>
            <ac:spMk id="5" creationId="{152E8C0F-7978-E7DC-48DD-A161273E6441}"/>
          </ac:spMkLst>
        </pc:spChg>
        <pc:picChg chg="add del mod">
          <ac:chgData name="Rowland, Mark" userId="3257edc4-6956-4e33-9c8e-27f8fc6fa997" providerId="ADAL" clId="{FBEFBA27-D930-47AA-AFB3-711AB3352EDC}" dt="2023-01-27T09:00:37.141" v="1377" actId="21"/>
          <ac:picMkLst>
            <pc:docMk/>
            <pc:sldMk cId="3861562434" sldId="483"/>
            <ac:picMk id="2" creationId="{F23C0A61-4A81-4F47-DD25-2863B5A79B0C}"/>
          </ac:picMkLst>
        </pc:picChg>
        <pc:picChg chg="add mod">
          <ac:chgData name="Rowland, Mark" userId="3257edc4-6956-4e33-9c8e-27f8fc6fa997" providerId="ADAL" clId="{FBEFBA27-D930-47AA-AFB3-711AB3352EDC}" dt="2023-01-27T09:01:53.928" v="1412" actId="1076"/>
          <ac:picMkLst>
            <pc:docMk/>
            <pc:sldMk cId="3861562434" sldId="483"/>
            <ac:picMk id="3" creationId="{AD155F21-31DF-8315-B35F-E9C33887AF0B}"/>
          </ac:picMkLst>
        </pc:picChg>
        <pc:picChg chg="del mod">
          <ac:chgData name="Rowland, Mark" userId="3257edc4-6956-4e33-9c8e-27f8fc6fa997" providerId="ADAL" clId="{FBEFBA27-D930-47AA-AFB3-711AB3352EDC}" dt="2023-01-27T08:57:28.576" v="1354" actId="21"/>
          <ac:picMkLst>
            <pc:docMk/>
            <pc:sldMk cId="3861562434" sldId="483"/>
            <ac:picMk id="4" creationId="{0D67B0AC-627F-4784-949B-7637CDA517F5}"/>
          </ac:picMkLst>
        </pc:picChg>
      </pc:sldChg>
      <pc:sldChg chg="addSp delSp modSp add mod ord">
        <pc:chgData name="Rowland, Mark" userId="3257edc4-6956-4e33-9c8e-27f8fc6fa997" providerId="ADAL" clId="{FBEFBA27-D930-47AA-AFB3-711AB3352EDC}" dt="2023-01-26T04:49:12.917" v="486" actId="21"/>
        <pc:sldMkLst>
          <pc:docMk/>
          <pc:sldMk cId="1960729048" sldId="486"/>
        </pc:sldMkLst>
        <pc:spChg chg="mod">
          <ac:chgData name="Rowland, Mark" userId="3257edc4-6956-4e33-9c8e-27f8fc6fa997" providerId="ADAL" clId="{FBEFBA27-D930-47AA-AFB3-711AB3352EDC}" dt="2023-01-26T04:23:30.847" v="54" actId="20577"/>
          <ac:spMkLst>
            <pc:docMk/>
            <pc:sldMk cId="1960729048" sldId="486"/>
            <ac:spMk id="2" creationId="{00000000-0000-0000-0000-000000000000}"/>
          </ac:spMkLst>
        </pc:spChg>
        <pc:spChg chg="mod">
          <ac:chgData name="Rowland, Mark" userId="3257edc4-6956-4e33-9c8e-27f8fc6fa997" providerId="ADAL" clId="{FBEFBA27-D930-47AA-AFB3-711AB3352EDC}" dt="2023-01-26T04:49:07.710" v="484" actId="164"/>
          <ac:spMkLst>
            <pc:docMk/>
            <pc:sldMk cId="1960729048" sldId="486"/>
            <ac:spMk id="4" creationId="{EC6BF5C5-98D6-489D-A6C7-93194C0925D8}"/>
          </ac:spMkLst>
        </pc:spChg>
        <pc:spChg chg="mod">
          <ac:chgData name="Rowland, Mark" userId="3257edc4-6956-4e33-9c8e-27f8fc6fa997" providerId="ADAL" clId="{FBEFBA27-D930-47AA-AFB3-711AB3352EDC}" dt="2023-01-26T04:49:07.710" v="484" actId="164"/>
          <ac:spMkLst>
            <pc:docMk/>
            <pc:sldMk cId="1960729048" sldId="486"/>
            <ac:spMk id="5" creationId="{EE23E2B1-E55F-4B30-8E04-6676FFA2F890}"/>
          </ac:spMkLst>
        </pc:spChg>
        <pc:spChg chg="mod">
          <ac:chgData name="Rowland, Mark" userId="3257edc4-6956-4e33-9c8e-27f8fc6fa997" providerId="ADAL" clId="{FBEFBA27-D930-47AA-AFB3-711AB3352EDC}" dt="2023-01-26T04:49:07.710" v="484" actId="164"/>
          <ac:spMkLst>
            <pc:docMk/>
            <pc:sldMk cId="1960729048" sldId="486"/>
            <ac:spMk id="6" creationId="{943E4A78-79B5-40EF-ABD6-83C65C3A1579}"/>
          </ac:spMkLst>
        </pc:spChg>
        <pc:spChg chg="del">
          <ac:chgData name="Rowland, Mark" userId="3257edc4-6956-4e33-9c8e-27f8fc6fa997" providerId="ADAL" clId="{FBEFBA27-D930-47AA-AFB3-711AB3352EDC}" dt="2023-01-26T04:22:49.169" v="26" actId="478"/>
          <ac:spMkLst>
            <pc:docMk/>
            <pc:sldMk cId="1960729048" sldId="486"/>
            <ac:spMk id="7" creationId="{6E060B10-AEB2-424A-BEC3-366BA11CD6AA}"/>
          </ac:spMkLst>
        </pc:spChg>
        <pc:spChg chg="mod">
          <ac:chgData name="Rowland, Mark" userId="3257edc4-6956-4e33-9c8e-27f8fc6fa997" providerId="ADAL" clId="{FBEFBA27-D930-47AA-AFB3-711AB3352EDC}" dt="2023-01-26T04:49:10.953" v="485"/>
          <ac:spMkLst>
            <pc:docMk/>
            <pc:sldMk cId="1960729048" sldId="486"/>
            <ac:spMk id="9" creationId="{251DFA06-265D-7D1B-D1BE-AE5C19E3BF03}"/>
          </ac:spMkLst>
        </pc:spChg>
        <pc:spChg chg="mod">
          <ac:chgData name="Rowland, Mark" userId="3257edc4-6956-4e33-9c8e-27f8fc6fa997" providerId="ADAL" clId="{FBEFBA27-D930-47AA-AFB3-711AB3352EDC}" dt="2023-01-26T04:49:10.953" v="485"/>
          <ac:spMkLst>
            <pc:docMk/>
            <pc:sldMk cId="1960729048" sldId="486"/>
            <ac:spMk id="10" creationId="{FA9D1073-5571-69E8-EC69-7746F0B810D9}"/>
          </ac:spMkLst>
        </pc:spChg>
        <pc:spChg chg="mod">
          <ac:chgData name="Rowland, Mark" userId="3257edc4-6956-4e33-9c8e-27f8fc6fa997" providerId="ADAL" clId="{FBEFBA27-D930-47AA-AFB3-711AB3352EDC}" dt="2023-01-26T04:49:10.953" v="485"/>
          <ac:spMkLst>
            <pc:docMk/>
            <pc:sldMk cId="1960729048" sldId="486"/>
            <ac:spMk id="11" creationId="{012B81E2-66D1-5E31-7248-4D9D34AE3C9B}"/>
          </ac:spMkLst>
        </pc:spChg>
        <pc:spChg chg="mod">
          <ac:chgData name="Rowland, Mark" userId="3257edc4-6956-4e33-9c8e-27f8fc6fa997" providerId="ADAL" clId="{FBEFBA27-D930-47AA-AFB3-711AB3352EDC}" dt="2023-01-26T04:49:10.953" v="485"/>
          <ac:spMkLst>
            <pc:docMk/>
            <pc:sldMk cId="1960729048" sldId="486"/>
            <ac:spMk id="12" creationId="{D10B4CD8-22DE-B7B2-21D0-28C1327ED8C7}"/>
          </ac:spMkLst>
        </pc:spChg>
        <pc:spChg chg="mod">
          <ac:chgData name="Rowland, Mark" userId="3257edc4-6956-4e33-9c8e-27f8fc6fa997" providerId="ADAL" clId="{FBEFBA27-D930-47AA-AFB3-711AB3352EDC}" dt="2023-01-26T04:49:10.953" v="485"/>
          <ac:spMkLst>
            <pc:docMk/>
            <pc:sldMk cId="1960729048" sldId="486"/>
            <ac:spMk id="13" creationId="{BB9013F0-FF3A-E865-A762-C2C38A266991}"/>
          </ac:spMkLst>
        </pc:spChg>
        <pc:spChg chg="mod">
          <ac:chgData name="Rowland, Mark" userId="3257edc4-6956-4e33-9c8e-27f8fc6fa997" providerId="ADAL" clId="{FBEFBA27-D930-47AA-AFB3-711AB3352EDC}" dt="2023-01-26T04:49:10.953" v="485"/>
          <ac:spMkLst>
            <pc:docMk/>
            <pc:sldMk cId="1960729048" sldId="486"/>
            <ac:spMk id="14" creationId="{5F91823A-AAEE-7A82-770C-4135AE83C300}"/>
          </ac:spMkLst>
        </pc:spChg>
        <pc:spChg chg="mod">
          <ac:chgData name="Rowland, Mark" userId="3257edc4-6956-4e33-9c8e-27f8fc6fa997" providerId="ADAL" clId="{FBEFBA27-D930-47AA-AFB3-711AB3352EDC}" dt="2023-01-26T04:49:10.953" v="485"/>
          <ac:spMkLst>
            <pc:docMk/>
            <pc:sldMk cId="1960729048" sldId="486"/>
            <ac:spMk id="15" creationId="{8B410743-734B-9947-2BB5-50423314C124}"/>
          </ac:spMkLst>
        </pc:spChg>
        <pc:spChg chg="mod">
          <ac:chgData name="Rowland, Mark" userId="3257edc4-6956-4e33-9c8e-27f8fc6fa997" providerId="ADAL" clId="{FBEFBA27-D930-47AA-AFB3-711AB3352EDC}" dt="2023-01-26T04:49:07.710" v="484" actId="164"/>
          <ac:spMkLst>
            <pc:docMk/>
            <pc:sldMk cId="1960729048" sldId="486"/>
            <ac:spMk id="16" creationId="{00000000-0000-0000-0000-000000000000}"/>
          </ac:spMkLst>
        </pc:spChg>
        <pc:spChg chg="mod">
          <ac:chgData name="Rowland, Mark" userId="3257edc4-6956-4e33-9c8e-27f8fc6fa997" providerId="ADAL" clId="{FBEFBA27-D930-47AA-AFB3-711AB3352EDC}" dt="2023-01-26T04:49:10.953" v="485"/>
          <ac:spMkLst>
            <pc:docMk/>
            <pc:sldMk cId="1960729048" sldId="486"/>
            <ac:spMk id="17" creationId="{09BD4D30-D137-7E8C-E971-A9797082199A}"/>
          </ac:spMkLst>
        </pc:spChg>
        <pc:spChg chg="mod">
          <ac:chgData name="Rowland, Mark" userId="3257edc4-6956-4e33-9c8e-27f8fc6fa997" providerId="ADAL" clId="{FBEFBA27-D930-47AA-AFB3-711AB3352EDC}" dt="2023-01-26T04:49:10.953" v="485"/>
          <ac:spMkLst>
            <pc:docMk/>
            <pc:sldMk cId="1960729048" sldId="486"/>
            <ac:spMk id="18" creationId="{0B82151B-CE3D-A1EB-BAA6-2B2244CF9342}"/>
          </ac:spMkLst>
        </pc:spChg>
        <pc:spChg chg="mod">
          <ac:chgData name="Rowland, Mark" userId="3257edc4-6956-4e33-9c8e-27f8fc6fa997" providerId="ADAL" clId="{FBEFBA27-D930-47AA-AFB3-711AB3352EDC}" dt="2023-01-26T04:49:10.953" v="485"/>
          <ac:spMkLst>
            <pc:docMk/>
            <pc:sldMk cId="1960729048" sldId="486"/>
            <ac:spMk id="19" creationId="{D162A598-6B01-F901-7BD5-585DD46C7AC6}"/>
          </ac:spMkLst>
        </pc:spChg>
        <pc:spChg chg="mod">
          <ac:chgData name="Rowland, Mark" userId="3257edc4-6956-4e33-9c8e-27f8fc6fa997" providerId="ADAL" clId="{FBEFBA27-D930-47AA-AFB3-711AB3352EDC}" dt="2023-01-26T04:49:07.710" v="484" actId="164"/>
          <ac:spMkLst>
            <pc:docMk/>
            <pc:sldMk cId="1960729048" sldId="486"/>
            <ac:spMk id="20" creationId="{B140D64C-1C97-49B9-8355-21FF26CA18F0}"/>
          </ac:spMkLst>
        </pc:spChg>
        <pc:spChg chg="mod">
          <ac:chgData name="Rowland, Mark" userId="3257edc4-6956-4e33-9c8e-27f8fc6fa997" providerId="ADAL" clId="{FBEFBA27-D930-47AA-AFB3-711AB3352EDC}" dt="2023-01-26T04:49:07.710" v="484" actId="164"/>
          <ac:spMkLst>
            <pc:docMk/>
            <pc:sldMk cId="1960729048" sldId="486"/>
            <ac:spMk id="21" creationId="{3E537CF7-52E9-4D92-9EC0-0CAF627B2A1C}"/>
          </ac:spMkLst>
        </pc:spChg>
        <pc:spChg chg="mod">
          <ac:chgData name="Rowland, Mark" userId="3257edc4-6956-4e33-9c8e-27f8fc6fa997" providerId="ADAL" clId="{FBEFBA27-D930-47AA-AFB3-711AB3352EDC}" dt="2023-01-26T04:49:07.710" v="484" actId="164"/>
          <ac:spMkLst>
            <pc:docMk/>
            <pc:sldMk cId="1960729048" sldId="486"/>
            <ac:spMk id="22" creationId="{D0DD89D5-D837-434E-8816-5CFB431D613B}"/>
          </ac:spMkLst>
        </pc:spChg>
        <pc:spChg chg="mod">
          <ac:chgData name="Rowland, Mark" userId="3257edc4-6956-4e33-9c8e-27f8fc6fa997" providerId="ADAL" clId="{FBEFBA27-D930-47AA-AFB3-711AB3352EDC}" dt="2023-01-26T04:49:07.710" v="484" actId="164"/>
          <ac:spMkLst>
            <pc:docMk/>
            <pc:sldMk cId="1960729048" sldId="486"/>
            <ac:spMk id="23" creationId="{00BDE15D-AA3F-4257-B732-7335F70B9F0A}"/>
          </ac:spMkLst>
        </pc:spChg>
        <pc:spChg chg="mod">
          <ac:chgData name="Rowland, Mark" userId="3257edc4-6956-4e33-9c8e-27f8fc6fa997" providerId="ADAL" clId="{FBEFBA27-D930-47AA-AFB3-711AB3352EDC}" dt="2023-01-26T04:49:07.710" v="484" actId="164"/>
          <ac:spMkLst>
            <pc:docMk/>
            <pc:sldMk cId="1960729048" sldId="486"/>
            <ac:spMk id="24" creationId="{A5C1DC4B-D4C6-4FCF-BDC2-B5680B5A4D27}"/>
          </ac:spMkLst>
        </pc:spChg>
        <pc:spChg chg="mod">
          <ac:chgData name="Rowland, Mark" userId="3257edc4-6956-4e33-9c8e-27f8fc6fa997" providerId="ADAL" clId="{FBEFBA27-D930-47AA-AFB3-711AB3352EDC}" dt="2023-01-26T04:49:07.710" v="484" actId="164"/>
          <ac:spMkLst>
            <pc:docMk/>
            <pc:sldMk cId="1960729048" sldId="486"/>
            <ac:spMk id="25" creationId="{524E627A-B660-4415-A296-AEA05DCD6106}"/>
          </ac:spMkLst>
        </pc:spChg>
        <pc:spChg chg="mod">
          <ac:chgData name="Rowland, Mark" userId="3257edc4-6956-4e33-9c8e-27f8fc6fa997" providerId="ADAL" clId="{FBEFBA27-D930-47AA-AFB3-711AB3352EDC}" dt="2023-01-26T04:49:07.710" v="484" actId="164"/>
          <ac:spMkLst>
            <pc:docMk/>
            <pc:sldMk cId="1960729048" sldId="486"/>
            <ac:spMk id="26" creationId="{9C9160F4-1AED-48D8-B87B-C1F38F46B3C8}"/>
          </ac:spMkLst>
        </pc:spChg>
        <pc:spChg chg="mod">
          <ac:chgData name="Rowland, Mark" userId="3257edc4-6956-4e33-9c8e-27f8fc6fa997" providerId="ADAL" clId="{FBEFBA27-D930-47AA-AFB3-711AB3352EDC}" dt="2023-01-26T04:49:07.710" v="484" actId="164"/>
          <ac:spMkLst>
            <pc:docMk/>
            <pc:sldMk cId="1960729048" sldId="486"/>
            <ac:spMk id="27" creationId="{09A4EF86-20BA-4C1B-8D4D-86A1F3A7A6C8}"/>
          </ac:spMkLst>
        </pc:spChg>
        <pc:spChg chg="mod">
          <ac:chgData name="Rowland, Mark" userId="3257edc4-6956-4e33-9c8e-27f8fc6fa997" providerId="ADAL" clId="{FBEFBA27-D930-47AA-AFB3-711AB3352EDC}" dt="2023-01-26T04:49:07.710" v="484" actId="164"/>
          <ac:spMkLst>
            <pc:docMk/>
            <pc:sldMk cId="1960729048" sldId="486"/>
            <ac:spMk id="28" creationId="{7A947145-D3B1-4B29-BF5D-5D14E042D985}"/>
          </ac:spMkLst>
        </pc:spChg>
        <pc:spChg chg="mod">
          <ac:chgData name="Rowland, Mark" userId="3257edc4-6956-4e33-9c8e-27f8fc6fa997" providerId="ADAL" clId="{FBEFBA27-D930-47AA-AFB3-711AB3352EDC}" dt="2023-01-26T04:49:10.953" v="485"/>
          <ac:spMkLst>
            <pc:docMk/>
            <pc:sldMk cId="1960729048" sldId="486"/>
            <ac:spMk id="29" creationId="{4B3A620B-37A0-DD17-A258-78CAB5D59180}"/>
          </ac:spMkLst>
        </pc:spChg>
        <pc:spChg chg="mod">
          <ac:chgData name="Rowland, Mark" userId="3257edc4-6956-4e33-9c8e-27f8fc6fa997" providerId="ADAL" clId="{FBEFBA27-D930-47AA-AFB3-711AB3352EDC}" dt="2023-01-26T04:49:10.953" v="485"/>
          <ac:spMkLst>
            <pc:docMk/>
            <pc:sldMk cId="1960729048" sldId="486"/>
            <ac:spMk id="30" creationId="{8730E35A-152D-79E4-68EB-394F11B522D4}"/>
          </ac:spMkLst>
        </pc:spChg>
        <pc:spChg chg="mod">
          <ac:chgData name="Rowland, Mark" userId="3257edc4-6956-4e33-9c8e-27f8fc6fa997" providerId="ADAL" clId="{FBEFBA27-D930-47AA-AFB3-711AB3352EDC}" dt="2023-01-26T04:49:10.953" v="485"/>
          <ac:spMkLst>
            <pc:docMk/>
            <pc:sldMk cId="1960729048" sldId="486"/>
            <ac:spMk id="31" creationId="{C88BD28F-0ED0-6C05-0338-5289FA4CE9D9}"/>
          </ac:spMkLst>
        </pc:spChg>
        <pc:spChg chg="mod">
          <ac:chgData name="Rowland, Mark" userId="3257edc4-6956-4e33-9c8e-27f8fc6fa997" providerId="ADAL" clId="{FBEFBA27-D930-47AA-AFB3-711AB3352EDC}" dt="2023-01-26T04:49:10.953" v="485"/>
          <ac:spMkLst>
            <pc:docMk/>
            <pc:sldMk cId="1960729048" sldId="486"/>
            <ac:spMk id="32" creationId="{4B95D3EA-2E77-3431-6F41-A30AB6313A0D}"/>
          </ac:spMkLst>
        </pc:spChg>
        <pc:spChg chg="mod">
          <ac:chgData name="Rowland, Mark" userId="3257edc4-6956-4e33-9c8e-27f8fc6fa997" providerId="ADAL" clId="{FBEFBA27-D930-47AA-AFB3-711AB3352EDC}" dt="2023-01-26T04:49:10.953" v="485"/>
          <ac:spMkLst>
            <pc:docMk/>
            <pc:sldMk cId="1960729048" sldId="486"/>
            <ac:spMk id="33" creationId="{97B4520A-6E71-D3E0-E1EB-90E05A5C776A}"/>
          </ac:spMkLst>
        </pc:spChg>
        <pc:spChg chg="mod">
          <ac:chgData name="Rowland, Mark" userId="3257edc4-6956-4e33-9c8e-27f8fc6fa997" providerId="ADAL" clId="{FBEFBA27-D930-47AA-AFB3-711AB3352EDC}" dt="2023-01-26T04:49:07.710" v="484" actId="164"/>
          <ac:spMkLst>
            <pc:docMk/>
            <pc:sldMk cId="1960729048" sldId="486"/>
            <ac:spMk id="43" creationId="{8F40DC26-63D7-472A-87A8-9F17467AADEE}"/>
          </ac:spMkLst>
        </pc:spChg>
        <pc:spChg chg="del">
          <ac:chgData name="Rowland, Mark" userId="3257edc4-6956-4e33-9c8e-27f8fc6fa997" providerId="ADAL" clId="{FBEFBA27-D930-47AA-AFB3-711AB3352EDC}" dt="2023-01-26T04:22:28.519" v="23" actId="478"/>
          <ac:spMkLst>
            <pc:docMk/>
            <pc:sldMk cId="1960729048" sldId="486"/>
            <ac:spMk id="45" creationId="{A6463E8B-772F-406A-828B-83FC3957443C}"/>
          </ac:spMkLst>
        </pc:spChg>
        <pc:spChg chg="del">
          <ac:chgData name="Rowland, Mark" userId="3257edc4-6956-4e33-9c8e-27f8fc6fa997" providerId="ADAL" clId="{FBEFBA27-D930-47AA-AFB3-711AB3352EDC}" dt="2023-01-26T04:22:28.519" v="23" actId="478"/>
          <ac:spMkLst>
            <pc:docMk/>
            <pc:sldMk cId="1960729048" sldId="486"/>
            <ac:spMk id="46" creationId="{896461C3-C167-4E12-89CA-7150B8DC41C5}"/>
          </ac:spMkLst>
        </pc:spChg>
        <pc:spChg chg="del">
          <ac:chgData name="Rowland, Mark" userId="3257edc4-6956-4e33-9c8e-27f8fc6fa997" providerId="ADAL" clId="{FBEFBA27-D930-47AA-AFB3-711AB3352EDC}" dt="2023-01-26T04:22:28.519" v="23" actId="478"/>
          <ac:spMkLst>
            <pc:docMk/>
            <pc:sldMk cId="1960729048" sldId="486"/>
            <ac:spMk id="47" creationId="{581DAC52-9C9A-4353-BA8E-EAAD313E392D}"/>
          </ac:spMkLst>
        </pc:spChg>
        <pc:spChg chg="del">
          <ac:chgData name="Rowland, Mark" userId="3257edc4-6956-4e33-9c8e-27f8fc6fa997" providerId="ADAL" clId="{FBEFBA27-D930-47AA-AFB3-711AB3352EDC}" dt="2023-01-26T04:22:28.519" v="23" actId="478"/>
          <ac:spMkLst>
            <pc:docMk/>
            <pc:sldMk cId="1960729048" sldId="486"/>
            <ac:spMk id="48" creationId="{49606809-EA6E-4023-9456-60ACCFD73131}"/>
          </ac:spMkLst>
        </pc:spChg>
        <pc:spChg chg="del">
          <ac:chgData name="Rowland, Mark" userId="3257edc4-6956-4e33-9c8e-27f8fc6fa997" providerId="ADAL" clId="{FBEFBA27-D930-47AA-AFB3-711AB3352EDC}" dt="2023-01-26T04:22:28.519" v="23" actId="478"/>
          <ac:spMkLst>
            <pc:docMk/>
            <pc:sldMk cId="1960729048" sldId="486"/>
            <ac:spMk id="49" creationId="{979984AA-DDED-4959-AAFD-B1F5594AB789}"/>
          </ac:spMkLst>
        </pc:spChg>
        <pc:spChg chg="del">
          <ac:chgData name="Rowland, Mark" userId="3257edc4-6956-4e33-9c8e-27f8fc6fa997" providerId="ADAL" clId="{FBEFBA27-D930-47AA-AFB3-711AB3352EDC}" dt="2023-01-26T04:22:28.519" v="23" actId="478"/>
          <ac:spMkLst>
            <pc:docMk/>
            <pc:sldMk cId="1960729048" sldId="486"/>
            <ac:spMk id="50" creationId="{0910DF18-CE01-453F-8E77-E7F8348C0CFA}"/>
          </ac:spMkLst>
        </pc:spChg>
        <pc:spChg chg="del">
          <ac:chgData name="Rowland, Mark" userId="3257edc4-6956-4e33-9c8e-27f8fc6fa997" providerId="ADAL" clId="{FBEFBA27-D930-47AA-AFB3-711AB3352EDC}" dt="2023-01-26T04:22:28.519" v="23" actId="478"/>
          <ac:spMkLst>
            <pc:docMk/>
            <pc:sldMk cId="1960729048" sldId="486"/>
            <ac:spMk id="51" creationId="{E74B5EF7-27F0-4CD2-88FC-FB7153FC789D}"/>
          </ac:spMkLst>
        </pc:spChg>
        <pc:spChg chg="del">
          <ac:chgData name="Rowland, Mark" userId="3257edc4-6956-4e33-9c8e-27f8fc6fa997" providerId="ADAL" clId="{FBEFBA27-D930-47AA-AFB3-711AB3352EDC}" dt="2023-01-26T04:22:28.519" v="23" actId="478"/>
          <ac:spMkLst>
            <pc:docMk/>
            <pc:sldMk cId="1960729048" sldId="486"/>
            <ac:spMk id="52" creationId="{6DB526DB-70BD-420E-AD34-253649C76CF7}"/>
          </ac:spMkLst>
        </pc:spChg>
        <pc:spChg chg="del">
          <ac:chgData name="Rowland, Mark" userId="3257edc4-6956-4e33-9c8e-27f8fc6fa997" providerId="ADAL" clId="{FBEFBA27-D930-47AA-AFB3-711AB3352EDC}" dt="2023-01-26T04:22:28.519" v="23" actId="478"/>
          <ac:spMkLst>
            <pc:docMk/>
            <pc:sldMk cId="1960729048" sldId="486"/>
            <ac:spMk id="53" creationId="{B38D2742-F3D4-49EE-BF9D-EE9BEEC53373}"/>
          </ac:spMkLst>
        </pc:spChg>
        <pc:spChg chg="del">
          <ac:chgData name="Rowland, Mark" userId="3257edc4-6956-4e33-9c8e-27f8fc6fa997" providerId="ADAL" clId="{FBEFBA27-D930-47AA-AFB3-711AB3352EDC}" dt="2023-01-26T04:22:28.519" v="23" actId="478"/>
          <ac:spMkLst>
            <pc:docMk/>
            <pc:sldMk cId="1960729048" sldId="486"/>
            <ac:spMk id="54" creationId="{A95E4633-54BA-4007-B3A0-3F7E54B0B5BB}"/>
          </ac:spMkLst>
        </pc:spChg>
        <pc:spChg chg="del">
          <ac:chgData name="Rowland, Mark" userId="3257edc4-6956-4e33-9c8e-27f8fc6fa997" providerId="ADAL" clId="{FBEFBA27-D930-47AA-AFB3-711AB3352EDC}" dt="2023-01-26T04:22:28.519" v="23" actId="478"/>
          <ac:spMkLst>
            <pc:docMk/>
            <pc:sldMk cId="1960729048" sldId="486"/>
            <ac:spMk id="55" creationId="{378A6576-E8C7-4B0F-B60E-0F79AA092DC3}"/>
          </ac:spMkLst>
        </pc:spChg>
        <pc:spChg chg="del">
          <ac:chgData name="Rowland, Mark" userId="3257edc4-6956-4e33-9c8e-27f8fc6fa997" providerId="ADAL" clId="{FBEFBA27-D930-47AA-AFB3-711AB3352EDC}" dt="2023-01-26T04:22:28.519" v="23" actId="478"/>
          <ac:spMkLst>
            <pc:docMk/>
            <pc:sldMk cId="1960729048" sldId="486"/>
            <ac:spMk id="56" creationId="{BA1AA94A-4AFA-4479-B332-F1B48A9ACFF4}"/>
          </ac:spMkLst>
        </pc:spChg>
        <pc:spChg chg="del">
          <ac:chgData name="Rowland, Mark" userId="3257edc4-6956-4e33-9c8e-27f8fc6fa997" providerId="ADAL" clId="{FBEFBA27-D930-47AA-AFB3-711AB3352EDC}" dt="2023-01-26T04:22:28.519" v="23" actId="478"/>
          <ac:spMkLst>
            <pc:docMk/>
            <pc:sldMk cId="1960729048" sldId="486"/>
            <ac:spMk id="57" creationId="{0E23D913-B758-424D-A8BE-926E054F9827}"/>
          </ac:spMkLst>
        </pc:spChg>
        <pc:spChg chg="del">
          <ac:chgData name="Rowland, Mark" userId="3257edc4-6956-4e33-9c8e-27f8fc6fa997" providerId="ADAL" clId="{FBEFBA27-D930-47AA-AFB3-711AB3352EDC}" dt="2023-01-26T04:22:28.519" v="23" actId="478"/>
          <ac:spMkLst>
            <pc:docMk/>
            <pc:sldMk cId="1960729048" sldId="486"/>
            <ac:spMk id="58" creationId="{65393E88-0F82-4C75-B8C6-1F024D38DB85}"/>
          </ac:spMkLst>
        </pc:spChg>
        <pc:spChg chg="del">
          <ac:chgData name="Rowland, Mark" userId="3257edc4-6956-4e33-9c8e-27f8fc6fa997" providerId="ADAL" clId="{FBEFBA27-D930-47AA-AFB3-711AB3352EDC}" dt="2023-01-26T04:22:28.519" v="23" actId="478"/>
          <ac:spMkLst>
            <pc:docMk/>
            <pc:sldMk cId="1960729048" sldId="486"/>
            <ac:spMk id="60" creationId="{687B8C06-0FAB-4198-810A-47337CE34121}"/>
          </ac:spMkLst>
        </pc:spChg>
        <pc:spChg chg="mod">
          <ac:chgData name="Rowland, Mark" userId="3257edc4-6956-4e33-9c8e-27f8fc6fa997" providerId="ADAL" clId="{FBEFBA27-D930-47AA-AFB3-711AB3352EDC}" dt="2023-01-26T04:49:07.710" v="484" actId="164"/>
          <ac:spMkLst>
            <pc:docMk/>
            <pc:sldMk cId="1960729048" sldId="486"/>
            <ac:spMk id="61" creationId="{598D2493-1822-4FF4-BFE5-07261214DC31}"/>
          </ac:spMkLst>
        </pc:spChg>
        <pc:grpChg chg="add mod">
          <ac:chgData name="Rowland, Mark" userId="3257edc4-6956-4e33-9c8e-27f8fc6fa997" providerId="ADAL" clId="{FBEFBA27-D930-47AA-AFB3-711AB3352EDC}" dt="2023-01-26T04:49:07.710" v="484" actId="164"/>
          <ac:grpSpMkLst>
            <pc:docMk/>
            <pc:sldMk cId="1960729048" sldId="486"/>
            <ac:grpSpMk id="3" creationId="{F61C6992-BD5B-AE35-DD54-690E98908DFF}"/>
          </ac:grpSpMkLst>
        </pc:grpChg>
        <pc:grpChg chg="add del mod">
          <ac:chgData name="Rowland, Mark" userId="3257edc4-6956-4e33-9c8e-27f8fc6fa997" providerId="ADAL" clId="{FBEFBA27-D930-47AA-AFB3-711AB3352EDC}" dt="2023-01-26T04:49:12.917" v="486" actId="21"/>
          <ac:grpSpMkLst>
            <pc:docMk/>
            <pc:sldMk cId="1960729048" sldId="486"/>
            <ac:grpSpMk id="8" creationId="{0C9341C6-117F-9636-88CA-BAB7D48F8287}"/>
          </ac:grpSpMkLst>
        </pc:grpChg>
      </pc:sldChg>
      <pc:sldChg chg="addSp delSp modSp add mod modClrScheme chgLayout">
        <pc:chgData name="Rowland, Mark" userId="3257edc4-6956-4e33-9c8e-27f8fc6fa997" providerId="ADAL" clId="{FBEFBA27-D930-47AA-AFB3-711AB3352EDC}" dt="2023-01-27T18:40:47.491" v="1729" actId="403"/>
        <pc:sldMkLst>
          <pc:docMk/>
          <pc:sldMk cId="540658048" sldId="487"/>
        </pc:sldMkLst>
        <pc:spChg chg="add mod">
          <ac:chgData name="Rowland, Mark" userId="3257edc4-6956-4e33-9c8e-27f8fc6fa997" providerId="ADAL" clId="{FBEFBA27-D930-47AA-AFB3-711AB3352EDC}" dt="2023-01-27T18:40:47.491" v="1729" actId="403"/>
          <ac:spMkLst>
            <pc:docMk/>
            <pc:sldMk cId="540658048" sldId="487"/>
            <ac:spMk id="3" creationId="{81257343-A403-5B4F-F503-B48244DD8454}"/>
          </ac:spMkLst>
        </pc:spChg>
        <pc:spChg chg="add del mod ord">
          <ac:chgData name="Rowland, Mark" userId="3257edc4-6956-4e33-9c8e-27f8fc6fa997" providerId="ADAL" clId="{FBEFBA27-D930-47AA-AFB3-711AB3352EDC}" dt="2023-01-26T04:32:05.953" v="140" actId="700"/>
          <ac:spMkLst>
            <pc:docMk/>
            <pc:sldMk cId="540658048" sldId="487"/>
            <ac:spMk id="3" creationId="{E6C9BD45-7AB7-CD5D-7625-3040AA172B4F}"/>
          </ac:spMkLst>
        </pc:spChg>
        <pc:spChg chg="del mod">
          <ac:chgData name="Rowland, Mark" userId="3257edc4-6956-4e33-9c8e-27f8fc6fa997" providerId="ADAL" clId="{FBEFBA27-D930-47AA-AFB3-711AB3352EDC}" dt="2023-01-26T04:31:52.690" v="139" actId="478"/>
          <ac:spMkLst>
            <pc:docMk/>
            <pc:sldMk cId="540658048" sldId="487"/>
            <ac:spMk id="4" creationId="{36B940CB-9775-4751-89D4-24798F172D8B}"/>
          </ac:spMkLst>
        </pc:spChg>
        <pc:spChg chg="add mod ord">
          <ac:chgData name="Rowland, Mark" userId="3257edc4-6956-4e33-9c8e-27f8fc6fa997" providerId="ADAL" clId="{FBEFBA27-D930-47AA-AFB3-711AB3352EDC}" dt="2023-01-26T04:47:12.023" v="416" actId="403"/>
          <ac:spMkLst>
            <pc:docMk/>
            <pc:sldMk cId="540658048" sldId="487"/>
            <ac:spMk id="5" creationId="{97470E34-12DF-9765-D5AD-8B05DC3FA3F1}"/>
          </ac:spMkLst>
        </pc:spChg>
        <pc:spChg chg="add mod ord">
          <ac:chgData name="Rowland, Mark" userId="3257edc4-6956-4e33-9c8e-27f8fc6fa997" providerId="ADAL" clId="{FBEFBA27-D930-47AA-AFB3-711AB3352EDC}" dt="2023-01-26T04:54:26.070" v="811" actId="20577"/>
          <ac:spMkLst>
            <pc:docMk/>
            <pc:sldMk cId="540658048" sldId="487"/>
            <ac:spMk id="6" creationId="{76B4BC62-FBA5-9B73-665E-28360ADF654B}"/>
          </ac:spMkLst>
        </pc:spChg>
        <pc:spChg chg="add del mod ord">
          <ac:chgData name="Rowland, Mark" userId="3257edc4-6956-4e33-9c8e-27f8fc6fa997" providerId="ADAL" clId="{FBEFBA27-D930-47AA-AFB3-711AB3352EDC}" dt="2023-01-26T04:38:37.873" v="159"/>
          <ac:spMkLst>
            <pc:docMk/>
            <pc:sldMk cId="540658048" sldId="487"/>
            <ac:spMk id="7" creationId="{CBBAA4E4-8AB3-363E-69DC-302529B1B790}"/>
          </ac:spMkLst>
        </pc:spChg>
        <pc:spChg chg="add del mod">
          <ac:chgData name="Rowland, Mark" userId="3257edc4-6956-4e33-9c8e-27f8fc6fa997" providerId="ADAL" clId="{FBEFBA27-D930-47AA-AFB3-711AB3352EDC}" dt="2023-01-26T04:40:04.636" v="166"/>
          <ac:spMkLst>
            <pc:docMk/>
            <pc:sldMk cId="540658048" sldId="487"/>
            <ac:spMk id="9" creationId="{42D137C1-AC9A-83EC-F71A-279FFFCFA483}"/>
          </ac:spMkLst>
        </pc:spChg>
        <pc:spChg chg="add mod">
          <ac:chgData name="Rowland, Mark" userId="3257edc4-6956-4e33-9c8e-27f8fc6fa997" providerId="ADAL" clId="{FBEFBA27-D930-47AA-AFB3-711AB3352EDC}" dt="2023-01-27T18:40:37.238" v="1724" actId="14100"/>
          <ac:spMkLst>
            <pc:docMk/>
            <pc:sldMk cId="540658048" sldId="487"/>
            <ac:spMk id="11" creationId="{6D072EE6-283F-6DC2-8B10-6BF5674FA1F4}"/>
          </ac:spMkLst>
        </pc:spChg>
        <pc:spChg chg="add del mod">
          <ac:chgData name="Rowland, Mark" userId="3257edc4-6956-4e33-9c8e-27f8fc6fa997" providerId="ADAL" clId="{FBEFBA27-D930-47AA-AFB3-711AB3352EDC}" dt="2023-01-26T04:46:38.272" v="403"/>
          <ac:spMkLst>
            <pc:docMk/>
            <pc:sldMk cId="540658048" sldId="487"/>
            <ac:spMk id="13" creationId="{7654F1AE-F407-B40D-B53C-CA15FD457B7B}"/>
          </ac:spMkLst>
        </pc:spChg>
        <pc:graphicFrameChg chg="add del mod modGraphic">
          <ac:chgData name="Rowland, Mark" userId="3257edc4-6956-4e33-9c8e-27f8fc6fa997" providerId="ADAL" clId="{FBEFBA27-D930-47AA-AFB3-711AB3352EDC}" dt="2023-01-26T04:40:18.805" v="170" actId="478"/>
          <ac:graphicFrameMkLst>
            <pc:docMk/>
            <pc:sldMk cId="540658048" sldId="487"/>
            <ac:graphicFrameMk id="8" creationId="{1F5E7980-E8A8-FF4B-33B3-396020ED65A8}"/>
          </ac:graphicFrameMkLst>
        </pc:graphicFrameChg>
        <pc:graphicFrameChg chg="add del mod">
          <ac:chgData name="Rowland, Mark" userId="3257edc4-6956-4e33-9c8e-27f8fc6fa997" providerId="ADAL" clId="{FBEFBA27-D930-47AA-AFB3-711AB3352EDC}" dt="2023-01-26T04:46:38.272" v="403"/>
          <ac:graphicFrameMkLst>
            <pc:docMk/>
            <pc:sldMk cId="540658048" sldId="487"/>
            <ac:graphicFrameMk id="12" creationId="{82ED5480-DB52-5BB6-3535-BF8E9069983F}"/>
          </ac:graphicFrameMkLst>
        </pc:graphicFrameChg>
      </pc:sldChg>
      <pc:sldChg chg="addSp delSp modSp add mod ord">
        <pc:chgData name="Rowland, Mark" userId="3257edc4-6956-4e33-9c8e-27f8fc6fa997" providerId="ADAL" clId="{FBEFBA27-D930-47AA-AFB3-711AB3352EDC}" dt="2023-01-27T08:57:14.794" v="1353" actId="20577"/>
        <pc:sldMkLst>
          <pc:docMk/>
          <pc:sldMk cId="3186365418" sldId="488"/>
        </pc:sldMkLst>
        <pc:spChg chg="mod">
          <ac:chgData name="Rowland, Mark" userId="3257edc4-6956-4e33-9c8e-27f8fc6fa997" providerId="ADAL" clId="{FBEFBA27-D930-47AA-AFB3-711AB3352EDC}" dt="2023-01-27T08:57:14.794" v="1353" actId="20577"/>
          <ac:spMkLst>
            <pc:docMk/>
            <pc:sldMk cId="3186365418" sldId="488"/>
            <ac:spMk id="3" creationId="{00000000-0000-0000-0000-000000000000}"/>
          </ac:spMkLst>
        </pc:spChg>
        <pc:graphicFrameChg chg="add del mod modGraphic">
          <ac:chgData name="Rowland, Mark" userId="3257edc4-6956-4e33-9c8e-27f8fc6fa997" providerId="ADAL" clId="{FBEFBA27-D930-47AA-AFB3-711AB3352EDC}" dt="2023-01-27T08:50:48.133" v="1146" actId="478"/>
          <ac:graphicFrameMkLst>
            <pc:docMk/>
            <pc:sldMk cId="3186365418" sldId="488"/>
            <ac:graphicFrameMk id="4" creationId="{F45788E0-0B7E-47C8-8A8F-484EB8A543C1}"/>
          </ac:graphicFrameMkLst>
        </pc:graphicFrameChg>
        <pc:picChg chg="del">
          <ac:chgData name="Rowland, Mark" userId="3257edc4-6956-4e33-9c8e-27f8fc6fa997" providerId="ADAL" clId="{FBEFBA27-D930-47AA-AFB3-711AB3352EDC}" dt="2023-01-27T08:33:32.003" v="813" actId="478"/>
          <ac:picMkLst>
            <pc:docMk/>
            <pc:sldMk cId="3186365418" sldId="488"/>
            <ac:picMk id="18" creationId="{FC8CA7D6-829E-416D-847B-E05589BCAC8F}"/>
          </ac:picMkLst>
        </pc:picChg>
        <pc:picChg chg="del">
          <ac:chgData name="Rowland, Mark" userId="3257edc4-6956-4e33-9c8e-27f8fc6fa997" providerId="ADAL" clId="{FBEFBA27-D930-47AA-AFB3-711AB3352EDC}" dt="2023-01-27T08:33:33.122" v="814" actId="478"/>
          <ac:picMkLst>
            <pc:docMk/>
            <pc:sldMk cId="3186365418" sldId="488"/>
            <ac:picMk id="19" creationId="{DB898992-A00E-4BCC-81A9-498652293927}"/>
          </ac:picMkLst>
        </pc:picChg>
        <pc:picChg chg="add mod">
          <ac:chgData name="Rowland, Mark" userId="3257edc4-6956-4e33-9c8e-27f8fc6fa997" providerId="ADAL" clId="{FBEFBA27-D930-47AA-AFB3-711AB3352EDC}" dt="2023-01-27T08:44:11.970" v="902" actId="1076"/>
          <ac:picMkLst>
            <pc:docMk/>
            <pc:sldMk cId="3186365418" sldId="488"/>
            <ac:picMk id="2050" creationId="{E468A617-FB85-7626-A609-31463922F8E5}"/>
          </ac:picMkLst>
        </pc:picChg>
        <pc:picChg chg="add del mod">
          <ac:chgData name="Rowland, Mark" userId="3257edc4-6956-4e33-9c8e-27f8fc6fa997" providerId="ADAL" clId="{FBEFBA27-D930-47AA-AFB3-711AB3352EDC}" dt="2023-01-27T08:43:36" v="893" actId="21"/>
          <ac:picMkLst>
            <pc:docMk/>
            <pc:sldMk cId="3186365418" sldId="488"/>
            <ac:picMk id="2051" creationId="{EF704E69-33B5-250F-0238-A4DBB01FD156}"/>
          </ac:picMkLst>
        </pc:picChg>
        <pc:picChg chg="add mod">
          <ac:chgData name="Rowland, Mark" userId="3257edc4-6956-4e33-9c8e-27f8fc6fa997" providerId="ADAL" clId="{FBEFBA27-D930-47AA-AFB3-711AB3352EDC}" dt="2023-01-27T08:43:57.609" v="898" actId="1076"/>
          <ac:picMkLst>
            <pc:docMk/>
            <pc:sldMk cId="3186365418" sldId="488"/>
            <ac:picMk id="2052" creationId="{DE464B76-7651-E1BB-D481-07575E484805}"/>
          </ac:picMkLst>
        </pc:picChg>
        <pc:picChg chg="add del mod">
          <ac:chgData name="Rowland, Mark" userId="3257edc4-6956-4e33-9c8e-27f8fc6fa997" providerId="ADAL" clId="{FBEFBA27-D930-47AA-AFB3-711AB3352EDC}" dt="2023-01-27T08:34:30.863" v="822" actId="21"/>
          <ac:picMkLst>
            <pc:docMk/>
            <pc:sldMk cId="3186365418" sldId="488"/>
            <ac:picMk id="2053" creationId="{30AB2BDF-B457-5A92-8EC7-86972D16B81F}"/>
          </ac:picMkLst>
        </pc:picChg>
      </pc:sldChg>
      <pc:sldChg chg="addSp delSp modSp add mod">
        <pc:chgData name="Rowland, Mark" userId="3257edc4-6956-4e33-9c8e-27f8fc6fa997" providerId="ADAL" clId="{FBEFBA27-D930-47AA-AFB3-711AB3352EDC}" dt="2023-01-27T09:01:16.861" v="1409" actId="14100"/>
        <pc:sldMkLst>
          <pc:docMk/>
          <pc:sldMk cId="375998578" sldId="489"/>
        </pc:sldMkLst>
        <pc:spChg chg="del">
          <ac:chgData name="Rowland, Mark" userId="3257edc4-6956-4e33-9c8e-27f8fc6fa997" providerId="ADAL" clId="{FBEFBA27-D930-47AA-AFB3-711AB3352EDC}" dt="2023-01-27T09:00:23.657" v="1373" actId="478"/>
          <ac:spMkLst>
            <pc:docMk/>
            <pc:sldMk cId="375998578" sldId="489"/>
            <ac:spMk id="3" creationId="{00000000-0000-0000-0000-000000000000}"/>
          </ac:spMkLst>
        </pc:spChg>
        <pc:spChg chg="add mod">
          <ac:chgData name="Rowland, Mark" userId="3257edc4-6956-4e33-9c8e-27f8fc6fa997" providerId="ADAL" clId="{FBEFBA27-D930-47AA-AFB3-711AB3352EDC}" dt="2023-01-27T09:01:16.861" v="1409" actId="14100"/>
          <ac:spMkLst>
            <pc:docMk/>
            <pc:sldMk cId="375998578" sldId="489"/>
            <ac:spMk id="4" creationId="{B456D42A-6088-47CF-3A6E-D6739EC55567}"/>
          </ac:spMkLst>
        </pc:spChg>
        <pc:picChg chg="add mod">
          <ac:chgData name="Rowland, Mark" userId="3257edc4-6956-4e33-9c8e-27f8fc6fa997" providerId="ADAL" clId="{FBEFBA27-D930-47AA-AFB3-711AB3352EDC}" dt="2023-01-27T09:00:47.668" v="1380" actId="1076"/>
          <ac:picMkLst>
            <pc:docMk/>
            <pc:sldMk cId="375998578" sldId="489"/>
            <ac:picMk id="5" creationId="{2C3BA48C-F711-2EA5-6256-422120FD45A8}"/>
          </ac:picMkLst>
        </pc:picChg>
        <pc:picChg chg="del">
          <ac:chgData name="Rowland, Mark" userId="3257edc4-6956-4e33-9c8e-27f8fc6fa997" providerId="ADAL" clId="{FBEFBA27-D930-47AA-AFB3-711AB3352EDC}" dt="2023-01-27T09:00:23.657" v="1373" actId="478"/>
          <ac:picMkLst>
            <pc:docMk/>
            <pc:sldMk cId="375998578" sldId="489"/>
            <ac:picMk id="2050" creationId="{E468A617-FB85-7626-A609-31463922F8E5}"/>
          </ac:picMkLst>
        </pc:picChg>
        <pc:picChg chg="del">
          <ac:chgData name="Rowland, Mark" userId="3257edc4-6956-4e33-9c8e-27f8fc6fa997" providerId="ADAL" clId="{FBEFBA27-D930-47AA-AFB3-711AB3352EDC}" dt="2023-01-27T09:00:28.096" v="1374" actId="478"/>
          <ac:picMkLst>
            <pc:docMk/>
            <pc:sldMk cId="375998578" sldId="489"/>
            <ac:picMk id="2052" creationId="{DE464B76-7651-E1BB-D481-07575E484805}"/>
          </ac:picMkLst>
        </pc:picChg>
        <pc:inkChg chg="del">
          <ac:chgData name="Rowland, Mark" userId="3257edc4-6956-4e33-9c8e-27f8fc6fa997" providerId="ADAL" clId="{FBEFBA27-D930-47AA-AFB3-711AB3352EDC}" dt="2023-01-27T09:00:23.657" v="1373" actId="478"/>
          <ac:inkMkLst>
            <pc:docMk/>
            <pc:sldMk cId="375998578" sldId="489"/>
            <ac:inkMk id="8" creationId="{FD10C420-26CF-4C49-B703-0094DA4B1E04}"/>
          </ac:inkMkLst>
        </pc:inkChg>
      </pc:sldChg>
      <pc:sldChg chg="addSp delSp modSp add mod">
        <pc:chgData name="Rowland, Mark" userId="3257edc4-6956-4e33-9c8e-27f8fc6fa997" providerId="ADAL" clId="{FBEFBA27-D930-47AA-AFB3-711AB3352EDC}" dt="2023-01-27T19:21:28.228" v="1869" actId="27636"/>
        <pc:sldMkLst>
          <pc:docMk/>
          <pc:sldMk cId="3389853050" sldId="490"/>
        </pc:sldMkLst>
        <pc:spChg chg="mod">
          <ac:chgData name="Rowland, Mark" userId="3257edc4-6956-4e33-9c8e-27f8fc6fa997" providerId="ADAL" clId="{FBEFBA27-D930-47AA-AFB3-711AB3352EDC}" dt="2023-01-27T19:15:38.020" v="1775" actId="20577"/>
          <ac:spMkLst>
            <pc:docMk/>
            <pc:sldMk cId="3389853050" sldId="490"/>
            <ac:spMk id="5" creationId="{97470E34-12DF-9765-D5AD-8B05DC3FA3F1}"/>
          </ac:spMkLst>
        </pc:spChg>
        <pc:spChg chg="mod">
          <ac:chgData name="Rowland, Mark" userId="3257edc4-6956-4e33-9c8e-27f8fc6fa997" providerId="ADAL" clId="{FBEFBA27-D930-47AA-AFB3-711AB3352EDC}" dt="2023-01-27T19:21:28.224" v="1868" actId="27636"/>
          <ac:spMkLst>
            <pc:docMk/>
            <pc:sldMk cId="3389853050" sldId="490"/>
            <ac:spMk id="6" creationId="{76B4BC62-FBA5-9B73-665E-28360ADF654B}"/>
          </ac:spMkLst>
        </pc:spChg>
        <pc:spChg chg="add del mod">
          <ac:chgData name="Rowland, Mark" userId="3257edc4-6956-4e33-9c8e-27f8fc6fa997" providerId="ADAL" clId="{FBEFBA27-D930-47AA-AFB3-711AB3352EDC}" dt="2023-01-27T19:16:32.933" v="1835"/>
          <ac:spMkLst>
            <pc:docMk/>
            <pc:sldMk cId="3389853050" sldId="490"/>
            <ac:spMk id="7" creationId="{6BCF0124-2ECD-A941-E4EB-048CD5BC9636}"/>
          </ac:spMkLst>
        </pc:spChg>
        <pc:spChg chg="add mod">
          <ac:chgData name="Rowland, Mark" userId="3257edc4-6956-4e33-9c8e-27f8fc6fa997" providerId="ADAL" clId="{FBEFBA27-D930-47AA-AFB3-711AB3352EDC}" dt="2023-01-27T19:21:28.228" v="1869" actId="27636"/>
          <ac:spMkLst>
            <pc:docMk/>
            <pc:sldMk cId="3389853050" sldId="490"/>
            <ac:spMk id="10" creationId="{69963E33-3199-4F28-62AB-9167BD9B14F9}"/>
          </ac:spMkLst>
        </pc:spChg>
        <pc:spChg chg="del mod">
          <ac:chgData name="Rowland, Mark" userId="3257edc4-6956-4e33-9c8e-27f8fc6fa997" providerId="ADAL" clId="{FBEFBA27-D930-47AA-AFB3-711AB3352EDC}" dt="2023-01-27T19:16:21.822" v="1831" actId="478"/>
          <ac:spMkLst>
            <pc:docMk/>
            <pc:sldMk cId="3389853050" sldId="490"/>
            <ac:spMk id="11" creationId="{6D072EE6-283F-6DC2-8B10-6BF5674FA1F4}"/>
          </ac:spMkLst>
        </pc:spChg>
        <pc:graphicFrameChg chg="add del mod modGraphic">
          <ac:chgData name="Rowland, Mark" userId="3257edc4-6956-4e33-9c8e-27f8fc6fa997" providerId="ADAL" clId="{FBEFBA27-D930-47AA-AFB3-711AB3352EDC}" dt="2023-01-27T19:16:15.048" v="1827"/>
          <ac:graphicFrameMkLst>
            <pc:docMk/>
            <pc:sldMk cId="3389853050" sldId="490"/>
            <ac:graphicFrameMk id="2" creationId="{71CC43FD-F64F-F7C5-D56E-EF1BBAEE8BC1}"/>
          </ac:graphicFrameMkLst>
        </pc:graphicFrameChg>
        <pc:graphicFrameChg chg="add del mod modGraphic">
          <ac:chgData name="Rowland, Mark" userId="3257edc4-6956-4e33-9c8e-27f8fc6fa997" providerId="ADAL" clId="{FBEFBA27-D930-47AA-AFB3-711AB3352EDC}" dt="2023-01-27T19:17:17.836" v="1844" actId="478"/>
          <ac:graphicFrameMkLst>
            <pc:docMk/>
            <pc:sldMk cId="3389853050" sldId="490"/>
            <ac:graphicFrameMk id="8" creationId="{6232CC58-C944-93CA-A333-C753F32B6013}"/>
          </ac:graphicFrameMkLst>
        </pc:graphicFrameChg>
        <pc:graphicFrameChg chg="add del mod">
          <ac:chgData name="Rowland, Mark" userId="3257edc4-6956-4e33-9c8e-27f8fc6fa997" providerId="ADAL" clId="{FBEFBA27-D930-47AA-AFB3-711AB3352EDC}" dt="2023-01-27T19:21:05.685" v="1855"/>
          <ac:graphicFrameMkLst>
            <pc:docMk/>
            <pc:sldMk cId="3389853050" sldId="490"/>
            <ac:graphicFrameMk id="12" creationId="{B73E5156-937B-2C38-9633-743D3730B45C}"/>
          </ac:graphicFrameMkLst>
        </pc:graphicFrameChg>
      </pc:sldChg>
      <pc:sldChg chg="modSp new mod ord">
        <pc:chgData name="Rowland, Mark" userId="3257edc4-6956-4e33-9c8e-27f8fc6fa997" providerId="ADAL" clId="{FBEFBA27-D930-47AA-AFB3-711AB3352EDC}" dt="2023-01-27T19:31:04.324" v="2154" actId="20577"/>
        <pc:sldMkLst>
          <pc:docMk/>
          <pc:sldMk cId="2594844539" sldId="491"/>
        </pc:sldMkLst>
        <pc:spChg chg="mod">
          <ac:chgData name="Rowland, Mark" userId="3257edc4-6956-4e33-9c8e-27f8fc6fa997" providerId="ADAL" clId="{FBEFBA27-D930-47AA-AFB3-711AB3352EDC}" dt="2023-01-27T19:31:04.324" v="2154" actId="20577"/>
          <ac:spMkLst>
            <pc:docMk/>
            <pc:sldMk cId="2594844539" sldId="491"/>
            <ac:spMk id="2" creationId="{68E6F610-8923-ABB0-29AE-48A226312808}"/>
          </ac:spMkLst>
        </pc:spChg>
        <pc:spChg chg="mod">
          <ac:chgData name="Rowland, Mark" userId="3257edc4-6956-4e33-9c8e-27f8fc6fa997" providerId="ADAL" clId="{FBEFBA27-D930-47AA-AFB3-711AB3352EDC}" dt="2023-01-27T19:30:23.395" v="2148"/>
          <ac:spMkLst>
            <pc:docMk/>
            <pc:sldMk cId="2594844539" sldId="491"/>
            <ac:spMk id="3" creationId="{8F7AA15C-BC94-02A4-C6D0-1959589E256B}"/>
          </ac:spMkLst>
        </pc:spChg>
      </pc:sldChg>
      <pc:sldChg chg="add ord">
        <pc:chgData name="Rowland, Mark" userId="3257edc4-6956-4e33-9c8e-27f8fc6fa997" providerId="ADAL" clId="{FBEFBA27-D930-47AA-AFB3-711AB3352EDC}" dt="2023-01-28T21:59:46.366" v="2692"/>
        <pc:sldMkLst>
          <pc:docMk/>
          <pc:sldMk cId="3374723285" sldId="492"/>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7T20:35:10.114"/>
    </inkml:context>
    <inkml:brush xml:id="br0">
      <inkml:brushProperty name="width" value="0.05" units="cm"/>
      <inkml:brushProperty name="height" value="0.05" units="cm"/>
    </inkml:brush>
  </inkml:definitions>
  <inkml:trace contextRef="#ctx0" brushRef="#br0">1 0 24575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7T20:35:10.114"/>
    </inkml:context>
    <inkml:brush xml:id="br0">
      <inkml:brushProperty name="width" value="0.05" units="cm"/>
      <inkml:brushProperty name="height" value="0.05" units="cm"/>
    </inkml:brush>
  </inkml:definitions>
  <inkml:trace contextRef="#ctx0" brushRef="#br0">1 0 24575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7050" cy="469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08438" y="0"/>
            <a:ext cx="3067050" cy="469900"/>
          </a:xfrm>
          <a:prstGeom prst="rect">
            <a:avLst/>
          </a:prstGeom>
        </p:spPr>
        <p:txBody>
          <a:bodyPr vert="horz" lIns="91440" tIns="45720" rIns="91440" bIns="45720" rtlCol="0"/>
          <a:lstStyle>
            <a:lvl1pPr algn="r">
              <a:defRPr sz="1200"/>
            </a:lvl1pPr>
          </a:lstStyle>
          <a:p>
            <a:fld id="{47660B10-0B25-4822-8155-991BA774FD96}" type="datetimeFigureOut">
              <a:rPr lang="en-US" smtClean="0"/>
              <a:t>2/5/2023</a:t>
            </a:fld>
            <a:endParaRPr lang="en-US"/>
          </a:p>
        </p:txBody>
      </p:sp>
      <p:sp>
        <p:nvSpPr>
          <p:cNvPr id="4" name="Slide Image Placeholder 3"/>
          <p:cNvSpPr>
            <a:spLocks noGrp="1" noRot="1" noChangeAspect="1"/>
          </p:cNvSpPr>
          <p:nvPr>
            <p:ph type="sldImg" idx="2"/>
          </p:nvPr>
        </p:nvSpPr>
        <p:spPr>
          <a:xfrm>
            <a:off x="1431925" y="1169988"/>
            <a:ext cx="4213225" cy="31607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8025" y="4505325"/>
            <a:ext cx="5661025" cy="36877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3175"/>
            <a:ext cx="3067050" cy="469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08438" y="8893175"/>
            <a:ext cx="3067050" cy="469900"/>
          </a:xfrm>
          <a:prstGeom prst="rect">
            <a:avLst/>
          </a:prstGeom>
        </p:spPr>
        <p:txBody>
          <a:bodyPr vert="horz" lIns="91440" tIns="45720" rIns="91440" bIns="45720" rtlCol="0" anchor="b"/>
          <a:lstStyle>
            <a:lvl1pPr algn="r">
              <a:defRPr sz="1200"/>
            </a:lvl1pPr>
          </a:lstStyle>
          <a:p>
            <a:fld id="{39AB851A-0E54-4256-8A33-5F6944BC239B}" type="slidenum">
              <a:rPr lang="en-US" smtClean="0"/>
              <a:t>‹#›</a:t>
            </a:fld>
            <a:endParaRPr lang="en-US"/>
          </a:p>
        </p:txBody>
      </p:sp>
    </p:spTree>
    <p:extLst>
      <p:ext uri="{BB962C8B-B14F-4D97-AF65-F5344CB8AC3E}">
        <p14:creationId xmlns:p14="http://schemas.microsoft.com/office/powerpoint/2010/main" val="778620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AB851A-0E54-4256-8A33-5F6944BC239B}" type="slidenum">
              <a:rPr lang="en-US" smtClean="0"/>
              <a:t>14</a:t>
            </a:fld>
            <a:endParaRPr lang="en-US"/>
          </a:p>
        </p:txBody>
      </p:sp>
    </p:spTree>
    <p:extLst>
      <p:ext uri="{BB962C8B-B14F-4D97-AF65-F5344CB8AC3E}">
        <p14:creationId xmlns:p14="http://schemas.microsoft.com/office/powerpoint/2010/main" val="431410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a:t>Click to edit Master title style</a:t>
            </a:r>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705600" y="4206240"/>
            <a:ext cx="960120" cy="457200"/>
          </a:xfrm>
        </p:spPr>
        <p:txBody>
          <a:bodyPr/>
          <a:lstStyle/>
          <a:p>
            <a:fld id="{08032ADB-ED44-4EAE-85F3-F25F992BE9E9}" type="datetimeFigureOut">
              <a:rPr lang="en-US" smtClean="0"/>
              <a:t>2/5/2023</a:t>
            </a:fld>
            <a:endParaRPr lang="en-US"/>
          </a:p>
        </p:txBody>
      </p:sp>
      <p:sp>
        <p:nvSpPr>
          <p:cNvPr id="17" name="Footer Placeholder 16"/>
          <p:cNvSpPr>
            <a:spLocks noGrp="1"/>
          </p:cNvSpPr>
          <p:nvPr>
            <p:ph type="ftr" sz="quarter" idx="11"/>
          </p:nvPr>
        </p:nvSpPr>
        <p:spPr>
          <a:xfrm>
            <a:off x="5410200" y="4205288"/>
            <a:ext cx="1295400" cy="457200"/>
          </a:xfrm>
        </p:spPr>
        <p:txBody>
          <a:bodyPr/>
          <a:lstStyle/>
          <a:p>
            <a:endParaRPr lang="en-US"/>
          </a:p>
        </p:txBody>
      </p:sp>
      <p:sp>
        <p:nvSpPr>
          <p:cNvPr id="29"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196D5CA5-9B07-451F-A9C9-923105C440C1}"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8032ADB-ED44-4EAE-85F3-F25F992BE9E9}" type="datetimeFigureOut">
              <a:rPr lang="en-US" smtClean="0"/>
              <a:t>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1143000"/>
            <a:ext cx="6248400" cy="54864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8032ADB-ED44-4EAE-85F3-F25F992BE9E9}" type="datetimeFigureOut">
              <a:rPr lang="en-US" smtClean="0"/>
              <a:t>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8032ADB-ED44-4EAE-85F3-F25F992BE9E9}" type="datetimeFigureOut">
              <a:rPr lang="en-US" smtClean="0"/>
              <a:t>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a:t>Click to edit Master title style</a:t>
            </a:r>
          </a:p>
        </p:txBody>
      </p:sp>
      <p:sp>
        <p:nvSpPr>
          <p:cNvPr id="3" name="Text Placeholder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08032ADB-ED44-4EAE-85F3-F25F992BE9E9}" type="datetimeFigureOut">
              <a:rPr lang="en-US" smtClean="0"/>
              <a:t>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08032ADB-ED44-4EAE-85F3-F25F992BE9E9}" type="datetimeFigureOut">
              <a:rPr lang="en-US" smtClean="0"/>
              <a:t>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a:t>Click to edit Master title style</a:t>
            </a:r>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6" name="Date Placeholder 25"/>
          <p:cNvSpPr>
            <a:spLocks noGrp="1"/>
          </p:cNvSpPr>
          <p:nvPr>
            <p:ph type="dt" sz="half" idx="10"/>
          </p:nvPr>
        </p:nvSpPr>
        <p:spPr/>
        <p:txBody>
          <a:bodyPr rtlCol="0"/>
          <a:lstStyle/>
          <a:p>
            <a:fld id="{08032ADB-ED44-4EAE-85F3-F25F992BE9E9}" type="datetimeFigureOut">
              <a:rPr lang="en-US" smtClean="0"/>
              <a:t>2/5/2023</a:t>
            </a:fld>
            <a:endParaRPr lang="en-US"/>
          </a:p>
        </p:txBody>
      </p:sp>
      <p:sp>
        <p:nvSpPr>
          <p:cNvPr id="27" name="Slide Number Placeholder 26"/>
          <p:cNvSpPr>
            <a:spLocks noGrp="1"/>
          </p:cNvSpPr>
          <p:nvPr>
            <p:ph type="sldNum" sz="quarter" idx="11"/>
          </p:nvPr>
        </p:nvSpPr>
        <p:spPr/>
        <p:txBody>
          <a:bodyPr rtlCol="0"/>
          <a:lstStyle/>
          <a:p>
            <a:fld id="{196D5CA5-9B07-451F-A9C9-923105C440C1}" type="slidenum">
              <a:rPr lang="en-US" smtClean="0"/>
              <a:t>‹#›</a:t>
            </a:fld>
            <a:endParaRPr lang="en-US"/>
          </a:p>
        </p:txBody>
      </p:sp>
      <p:sp>
        <p:nvSpPr>
          <p:cNvPr id="28" name="Footer Placeholder 27"/>
          <p:cNvSpPr>
            <a:spLocks noGrp="1"/>
          </p:cNvSpPr>
          <p:nvPr>
            <p:ph type="ftr" sz="quarter" idx="12"/>
          </p:nvPr>
        </p:nvSpPr>
        <p:spPr/>
        <p:txBody>
          <a:bodyPr rtlCol="0"/>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a:t>Click to edit Master title style</a:t>
            </a:r>
          </a:p>
        </p:txBody>
      </p:sp>
      <p:sp>
        <p:nvSpPr>
          <p:cNvPr id="3" name="Date Placeholder 2"/>
          <p:cNvSpPr>
            <a:spLocks noGrp="1"/>
          </p:cNvSpPr>
          <p:nvPr>
            <p:ph type="dt" sz="half" idx="10"/>
          </p:nvPr>
        </p:nvSpPr>
        <p:spPr>
          <a:xfrm>
            <a:off x="6583680" y="612648"/>
            <a:ext cx="957264" cy="457200"/>
          </a:xfrm>
        </p:spPr>
        <p:txBody>
          <a:bodyPr/>
          <a:lstStyle/>
          <a:p>
            <a:fld id="{08032ADB-ED44-4EAE-85F3-F25F992BE9E9}" type="datetimeFigureOut">
              <a:rPr lang="en-US" smtClean="0"/>
              <a:t>2/5/2023</a:t>
            </a:fld>
            <a:endParaRPr lang="en-US"/>
          </a:p>
        </p:txBody>
      </p:sp>
      <p:sp>
        <p:nvSpPr>
          <p:cNvPr id="4" name="Footer Placeholder 3"/>
          <p:cNvSpPr>
            <a:spLocks noGrp="1"/>
          </p:cNvSpPr>
          <p:nvPr>
            <p:ph type="ftr" sz="quarter" idx="11"/>
          </p:nvPr>
        </p:nvSpPr>
        <p:spPr>
          <a:xfrm>
            <a:off x="5257800" y="612648"/>
            <a:ext cx="1325880" cy="457200"/>
          </a:xfrm>
        </p:spPr>
        <p:txBody>
          <a:bodyPr/>
          <a:lstStyle/>
          <a:p>
            <a:endParaRPr lang="en-US"/>
          </a:p>
        </p:txBody>
      </p:sp>
      <p:sp>
        <p:nvSpPr>
          <p:cNvPr id="5" name="Slide Number Placeholder 4"/>
          <p:cNvSpPr>
            <a:spLocks noGrp="1"/>
          </p:cNvSpPr>
          <p:nvPr>
            <p:ph type="sldNum" sz="quarter" idx="12"/>
          </p:nvPr>
        </p:nvSpPr>
        <p:spPr>
          <a:xfrm>
            <a:off x="8174736" y="2272"/>
            <a:ext cx="762000" cy="365760"/>
          </a:xfrm>
        </p:spPr>
        <p:txBody>
          <a:bodyPr/>
          <a:lstStyle/>
          <a:p>
            <a:fld id="{196D5CA5-9B07-451F-A9C9-923105C440C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32ADB-ED44-4EAE-85F3-F25F992BE9E9}" type="datetimeFigureOut">
              <a:rPr lang="en-US" smtClean="0"/>
              <a:t>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a:t>Click to edit Master title style</a:t>
            </a:r>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08032ADB-ED44-4EAE-85F3-F25F992BE9E9}" type="datetimeFigureOut">
              <a:rPr lang="en-US" smtClean="0"/>
              <a:t>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n-US"/>
              <a:t>Click to edit Master title style</a:t>
            </a:r>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08032ADB-ED44-4EAE-85F3-F25F992BE9E9}" type="datetimeFigureOut">
              <a:rPr lang="en-US" smtClean="0"/>
              <a:t>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Rectangle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Rectangle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Rectangle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08032ADB-ED44-4EAE-85F3-F25F992BE9E9}" type="datetimeFigureOut">
              <a:rPr lang="en-US" smtClean="0"/>
              <a:t>2/5/2023</a:t>
            </a:fld>
            <a:endParaRPr lang="en-US"/>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en-US"/>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196D5CA5-9B07-451F-A9C9-923105C440C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www.arduino.cc/en/main/software" TargetMode="External"/><Relationship Id="rId7" Type="http://schemas.openxmlformats.org/officeDocument/2006/relationships/hyperlink" Target="https://github.com/netlabtoolkit/VarSpeedServo"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github.com/adrianmihalko/ch340g-ch34g-ch34x-mac-os-x-driver/raw/master/CH34x_Install_V1.5.pkg" TargetMode="External"/><Relationship Id="rId5" Type="http://schemas.openxmlformats.org/officeDocument/2006/relationships/hyperlink" Target="https://sparks.gogo.co.nz/assets/_site_/downloads/CH34x_Install_Windows_v3_4.zip" TargetMode="External"/><Relationship Id="rId4" Type="http://schemas.openxmlformats.org/officeDocument/2006/relationships/hyperlink" Target="https://mostechtips.com/how-to-download-and-install-ch340-driver-on-windows-10/"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arduino.cc/en/uploads/Tutorial/ExampleCircuit_sch.png"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eg"/><Relationship Id="rId1" Type="http://schemas.openxmlformats.org/officeDocument/2006/relationships/slideLayout" Target="../slideLayouts/slideLayout2.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hyperlink" Target="https://github.com/martintrowland/Scooter" TargetMode="External"/><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www.kipr.org/botball" TargetMode="External"/><Relationship Id="rId7" Type="http://schemas.openxmlformats.org/officeDocument/2006/relationships/hyperlink" Target="https://blog.collegevine.com/5-robotics-competitions-for-high-schoolers/" TargetMode="External"/><Relationship Id="rId2" Type="http://schemas.openxmlformats.org/officeDocument/2006/relationships/hyperlink" Target="http://best.eng.auburn.edu/" TargetMode="External"/><Relationship Id="rId1" Type="http://schemas.openxmlformats.org/officeDocument/2006/relationships/slideLayout" Target="../slideLayouts/slideLayout2.xml"/><Relationship Id="rId6" Type="http://schemas.openxmlformats.org/officeDocument/2006/relationships/hyperlink" Target="https://www.thenrc.org/" TargetMode="External"/><Relationship Id="rId5" Type="http://schemas.openxmlformats.org/officeDocument/2006/relationships/hyperlink" Target="https://www.firstinspires.org/robotics/ftc/what-is-first-tech-challenge" TargetMode="External"/><Relationship Id="rId4" Type="http://schemas.openxmlformats.org/officeDocument/2006/relationships/hyperlink" Target="https://www.firstinspires.org/robotics/frc" TargetMode="External"/></Relationships>
</file>

<file path=ppt/slides/_rels/slide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2" Type="http://schemas.openxmlformats.org/officeDocument/2006/relationships/hyperlink" Target="https://github.com/martintrowland/Scooter/blob/main/Scooter_2_servos.ino"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youtube.com/watch?v=zauYACP2lOc" TargetMode="External"/><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www.osha.gov/Publications/3439at-a-glance.pdf"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customXml" Target="../ink/ink1.xml"/><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7.png"/><Relationship Id="rId5" Type="http://schemas.microsoft.com/office/2007/relationships/hdphoto" Target="../media/hdphoto5.wdp"/><Relationship Id="rId4" Type="http://schemas.openxmlformats.org/officeDocument/2006/relationships/image" Target="../media/image46.png"/><Relationship Id="rId9" Type="http://schemas.openxmlformats.org/officeDocument/2006/relationships/image" Target="../media/image500.png"/></Relationships>
</file>

<file path=ppt/slides/_rels/slide5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9.png"/><Relationship Id="rId7" Type="http://schemas.openxmlformats.org/officeDocument/2006/relationships/image" Target="../media/image48.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hyperlink" Target="https://github.com/martintrowland/Scooter" TargetMode="External"/><Relationship Id="rId4" Type="http://schemas.openxmlformats.org/officeDocument/2006/relationships/image" Target="../media/image13.png"/><Relationship Id="rId9" Type="http://schemas.openxmlformats.org/officeDocument/2006/relationships/image" Target="../media/image50.png"/></Relationships>
</file>

<file path=ppt/slides/_rels/slide52.xml.rels><?xml version="1.0" encoding="UTF-8" standalone="yes"?>
<Relationships xmlns="http://schemas.openxmlformats.org/package/2006/relationships"><Relationship Id="rId8" Type="http://schemas.openxmlformats.org/officeDocument/2006/relationships/image" Target="../media/image53.png"/><Relationship Id="rId3" Type="http://schemas.microsoft.com/office/2007/relationships/hdphoto" Target="../media/hdphoto6.wdp"/><Relationship Id="rId7" Type="http://schemas.microsoft.com/office/2007/relationships/hdphoto" Target="../media/hdphoto7.wdp"/><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customXml" Target="../ink/ink2.xml"/><Relationship Id="rId9" Type="http://schemas.microsoft.com/office/2007/relationships/hdphoto" Target="../media/hdphoto8.wdp"/></Relationships>
</file>

<file path=ppt/slides/_rels/slide5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7.png"/><Relationship Id="rId1" Type="http://schemas.openxmlformats.org/officeDocument/2006/relationships/slideLayout" Target="../slideLayouts/slideLayout2.xml"/><Relationship Id="rId5" Type="http://schemas.microsoft.com/office/2007/relationships/hdphoto" Target="../media/hdphoto9.wdp"/><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martintrowland/Scooter/blob/main/Scooter_1_sonar.ino" TargetMode="External"/><Relationship Id="rId2" Type="http://schemas.openxmlformats.org/officeDocument/2006/relationships/image" Target="../media/image55.jpeg"/><Relationship Id="rId1" Type="http://schemas.openxmlformats.org/officeDocument/2006/relationships/slideLayout" Target="../slideLayouts/slideLayout2.xml"/><Relationship Id="rId4" Type="http://schemas.openxmlformats.org/officeDocument/2006/relationships/hyperlink" Target="https://github.com/martintrowland/Scooter/blob/main/Scooter_2_servos.ino"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www.publicdomainpictures.net/view-image.php?image=295329&amp;picture=wooden-ship-wheel" TargetMode="External"/><Relationship Id="rId2" Type="http://schemas.openxmlformats.org/officeDocument/2006/relationships/image" Target="../media/image56.jp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hyperlink" Target="https://www.simplicate.info/2016/09/16/ch340-drama-osx-10-12-sierra-16a313a/" TargetMode="External"/><Relationship Id="rId2" Type="http://schemas.openxmlformats.org/officeDocument/2006/relationships/hyperlink" Target="http://www.wch.cn/download/CH341SER_MAC_ZIP.html"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7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eg"/><Relationship Id="rId1" Type="http://schemas.openxmlformats.org/officeDocument/2006/relationships/slideLayout" Target="../slideLayouts/slideLayout2.xml"/><Relationship Id="rId4" Type="http://schemas.microsoft.com/office/2007/relationships/hdphoto" Target="../media/hdphoto1.wdp"/></Relationships>
</file>

<file path=ppt/slides/_rels/slide7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533400" y="4081180"/>
            <a:ext cx="7086600" cy="1447800"/>
          </a:xfrm>
        </p:spPr>
        <p:txBody>
          <a:bodyPr>
            <a:noAutofit/>
          </a:bodyPr>
          <a:lstStyle/>
          <a:p>
            <a:r>
              <a:rPr lang="en-US" sz="2400" dirty="0">
                <a:solidFill>
                  <a:schemeClr val="accent1"/>
                </a:solidFill>
              </a:rPr>
              <a:t>Heather Meiring, Abhishek Pillai, </a:t>
            </a:r>
            <a:br>
              <a:rPr lang="en-US" sz="2400" dirty="0">
                <a:solidFill>
                  <a:schemeClr val="accent1"/>
                </a:solidFill>
              </a:rPr>
            </a:br>
            <a:r>
              <a:rPr lang="en-US" sz="2400" dirty="0">
                <a:solidFill>
                  <a:schemeClr val="accent1"/>
                </a:solidFill>
              </a:rPr>
              <a:t>Mark </a:t>
            </a:r>
            <a:r>
              <a:rPr lang="en-US" dirty="0">
                <a:solidFill>
                  <a:schemeClr val="accent1"/>
                </a:solidFill>
              </a:rPr>
              <a:t>Rowland, Raja </a:t>
            </a:r>
            <a:r>
              <a:rPr lang="en-US" dirty="0" err="1">
                <a:solidFill>
                  <a:schemeClr val="accent1"/>
                </a:solidFill>
              </a:rPr>
              <a:t>Vellanki</a:t>
            </a:r>
            <a:endParaRPr lang="en-US" dirty="0">
              <a:solidFill>
                <a:schemeClr val="accent1"/>
              </a:solidFill>
            </a:endParaRPr>
          </a:p>
          <a:p>
            <a:endParaRPr lang="en-US" dirty="0">
              <a:solidFill>
                <a:schemeClr val="accent1"/>
              </a:solidFill>
            </a:endParaRPr>
          </a:p>
          <a:p>
            <a:r>
              <a:rPr lang="en-US" sz="1800" dirty="0">
                <a:solidFill>
                  <a:schemeClr val="accent1"/>
                </a:solidFill>
              </a:rPr>
              <a:t>Special Thanks to Sebastian Coddington for his “cool convertible wheels”</a:t>
            </a:r>
          </a:p>
          <a:p>
            <a:endParaRPr lang="en-US" sz="1800" dirty="0">
              <a:solidFill>
                <a:schemeClr val="accent1"/>
              </a:solidFill>
            </a:endParaRPr>
          </a:p>
          <a:p>
            <a:r>
              <a:rPr lang="en-US" sz="1800" i="1" dirty="0">
                <a:solidFill>
                  <a:schemeClr val="accent1"/>
                </a:solidFill>
              </a:rPr>
              <a:t>Troop 605, home of the </a:t>
            </a:r>
            <a:r>
              <a:rPr lang="en-US" sz="1800" i="1" dirty="0" err="1">
                <a:solidFill>
                  <a:schemeClr val="accent1"/>
                </a:solidFill>
              </a:rPr>
              <a:t>Fischbot</a:t>
            </a:r>
            <a:r>
              <a:rPr lang="en-US" sz="1800" i="1" dirty="0">
                <a:solidFill>
                  <a:schemeClr val="accent1"/>
                </a:solidFill>
              </a:rPr>
              <a:t> Robots</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
            <a:ext cx="3315757" cy="160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4320" y="0"/>
            <a:ext cx="2514600" cy="1928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88" b="99612" l="1188" r="98575">
                        <a14:foregroundMark x1="33017" y1="50775" x2="24941" y2="55426"/>
                        <a14:foregroundMark x1="26841" y1="55426" x2="36817" y2="60078"/>
                        <a14:foregroundMark x1="55344" y1="50775" x2="61283" y2="57171"/>
                        <a14:foregroundMark x1="62708" y1="51744" x2="59620" y2="58333"/>
                        <a14:foregroundMark x1="57957" y1="57752" x2="53444" y2="56783"/>
                        <a14:foregroundMark x1="53682" y1="55814" x2="52257" y2="52713"/>
                        <a14:foregroundMark x1="55819" y1="50775" x2="60333" y2="50775"/>
                        <a14:foregroundMark x1="57957" y1="49612" x2="57957" y2="49612"/>
                        <a14:foregroundMark x1="61995" y1="50775" x2="65558" y2="56589"/>
                        <a14:foregroundMark x1="73397" y1="95930" x2="92637" y2="88178"/>
                        <a14:foregroundMark x1="83135" y1="92248" x2="78622" y2="84884"/>
                        <a14:foregroundMark x1="83373" y1="92829" x2="83373" y2="92829"/>
                        <a14:foregroundMark x1="82423" y1="92442" x2="82423" y2="92442"/>
                        <a14:foregroundMark x1="85748" y1="72287" x2="94537" y2="89535"/>
                        <a14:foregroundMark x1="6651" y1="86822" x2="12589" y2="94380"/>
                        <a14:foregroundMark x1="42043" y1="54845" x2="37530" y2="50581"/>
                        <a14:foregroundMark x1="38005" y1="49612" x2="38955" y2="50194"/>
                      </a14:backgroundRemoval>
                    </a14:imgEffect>
                  </a14:imgLayer>
                </a14:imgProps>
              </a:ext>
              <a:ext uri="{28A0092B-C50C-407E-A947-70E740481C1C}">
                <a14:useLocalDpi xmlns:a14="http://schemas.microsoft.com/office/drawing/2010/main" val="0"/>
              </a:ext>
            </a:extLst>
          </a:blip>
          <a:srcRect/>
          <a:stretch>
            <a:fillRect/>
          </a:stretch>
        </p:blipFill>
        <p:spPr bwMode="auto">
          <a:xfrm>
            <a:off x="3751436" y="0"/>
            <a:ext cx="233141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304800" y="3012624"/>
            <a:ext cx="8712642"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Troop 605 Robotics Merit Badge</a:t>
            </a:r>
          </a:p>
        </p:txBody>
      </p:sp>
    </p:spTree>
    <p:extLst>
      <p:ext uri="{BB962C8B-B14F-4D97-AF65-F5344CB8AC3E}">
        <p14:creationId xmlns:p14="http://schemas.microsoft.com/office/powerpoint/2010/main" val="683688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229600" cy="1066800"/>
          </a:xfrm>
        </p:spPr>
        <p:txBody>
          <a:bodyPr/>
          <a:lstStyle/>
          <a:p>
            <a:r>
              <a:rPr lang="en-US" dirty="0"/>
              <a:t>Engineering Notebook</a:t>
            </a:r>
          </a:p>
        </p:txBody>
      </p:sp>
      <p:sp>
        <p:nvSpPr>
          <p:cNvPr id="3" name="Content Placeholder 2"/>
          <p:cNvSpPr>
            <a:spLocks noGrp="1"/>
          </p:cNvSpPr>
          <p:nvPr>
            <p:ph idx="1"/>
          </p:nvPr>
        </p:nvSpPr>
        <p:spPr>
          <a:xfrm>
            <a:off x="457200" y="1600200"/>
            <a:ext cx="5486400" cy="4525963"/>
          </a:xfrm>
        </p:spPr>
        <p:txBody>
          <a:bodyPr>
            <a:normAutofit/>
          </a:bodyPr>
          <a:lstStyle/>
          <a:p>
            <a:r>
              <a:rPr lang="en-US" dirty="0"/>
              <a:t>An Engineering Notebook is a place to document your ideas and work. </a:t>
            </a:r>
          </a:p>
          <a:p>
            <a:r>
              <a:rPr lang="en-US" dirty="0"/>
              <a:t>It is a legal document</a:t>
            </a:r>
          </a:p>
          <a:p>
            <a:r>
              <a:rPr lang="en-US" dirty="0"/>
              <a:t>It can be used for Patents and Legal</a:t>
            </a:r>
          </a:p>
          <a:p>
            <a:r>
              <a:rPr lang="en-US" dirty="0"/>
              <a:t>Each entry should be dated </a:t>
            </a:r>
          </a:p>
          <a:p>
            <a:r>
              <a:rPr lang="en-US" dirty="0"/>
              <a:t>It should have references, contacts, drawings, formulas, empirical results, etc.</a:t>
            </a:r>
          </a:p>
          <a:p>
            <a:pPr marL="0" indent="0">
              <a:buNone/>
            </a:pPr>
            <a:endParaRPr lang="en-US" dirty="0"/>
          </a:p>
          <a:p>
            <a:pPr marL="0" indent="0">
              <a:buNone/>
            </a:pPr>
            <a:endParaRPr lang="en-US" dirty="0"/>
          </a:p>
          <a:p>
            <a:pPr marL="0" indent="0">
              <a:buNone/>
            </a:pP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447800"/>
            <a:ext cx="2936064" cy="4649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5538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229600" cy="1066800"/>
          </a:xfrm>
        </p:spPr>
        <p:txBody>
          <a:bodyPr>
            <a:normAutofit fontScale="90000"/>
          </a:bodyPr>
          <a:lstStyle/>
          <a:p>
            <a:r>
              <a:rPr lang="en-US" dirty="0"/>
              <a:t>Your Engineering Notebook Should Contain:</a:t>
            </a:r>
          </a:p>
        </p:txBody>
      </p:sp>
      <p:sp>
        <p:nvSpPr>
          <p:cNvPr id="3" name="Content Placeholder 2"/>
          <p:cNvSpPr>
            <a:spLocks noGrp="1"/>
          </p:cNvSpPr>
          <p:nvPr>
            <p:ph idx="1"/>
          </p:nvPr>
        </p:nvSpPr>
        <p:spPr>
          <a:xfrm>
            <a:off x="457200" y="1600200"/>
            <a:ext cx="5334000" cy="4525963"/>
          </a:xfrm>
        </p:spPr>
        <p:txBody>
          <a:bodyPr>
            <a:normAutofit fontScale="92500" lnSpcReduction="10000"/>
          </a:bodyPr>
          <a:lstStyle/>
          <a:p>
            <a:r>
              <a:rPr lang="en-US" dirty="0"/>
              <a:t>A description of the problem you are solving</a:t>
            </a:r>
          </a:p>
          <a:p>
            <a:r>
              <a:rPr lang="en-US" dirty="0"/>
              <a:t>Design ideas </a:t>
            </a:r>
          </a:p>
          <a:p>
            <a:r>
              <a:rPr lang="en-US" dirty="0"/>
              <a:t>List of components</a:t>
            </a:r>
          </a:p>
          <a:p>
            <a:r>
              <a:rPr lang="en-US" dirty="0"/>
              <a:t>Circuit Diagram</a:t>
            </a:r>
          </a:p>
          <a:p>
            <a:r>
              <a:rPr lang="en-US" dirty="0"/>
              <a:t>Drawings of your robot</a:t>
            </a:r>
          </a:p>
          <a:p>
            <a:r>
              <a:rPr lang="en-US" dirty="0"/>
              <a:t>Code listings</a:t>
            </a:r>
          </a:p>
          <a:p>
            <a:r>
              <a:rPr lang="en-US" dirty="0"/>
              <a:t>Experiments (challenges) and their results</a:t>
            </a:r>
          </a:p>
          <a:p>
            <a:r>
              <a:rPr lang="en-US" dirty="0"/>
              <a:t>Your observations</a:t>
            </a:r>
          </a:p>
          <a:p>
            <a:r>
              <a:rPr lang="en-US" dirty="0"/>
              <a:t>Short Summary of the project</a:t>
            </a:r>
          </a:p>
          <a:p>
            <a:pPr marL="0" indent="0">
              <a:buNone/>
            </a:pPr>
            <a:endParaRPr lang="en-US" dirty="0"/>
          </a:p>
          <a:p>
            <a:pPr marL="0" indent="0">
              <a:buNone/>
            </a:pP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3358" y="1752600"/>
            <a:ext cx="3228449" cy="439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8334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ark\AppData\Local\Temp\7zE0F4360D8\IMG_0003.HE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29837"/>
            <a:ext cx="8839200" cy="66294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381000" y="4648200"/>
            <a:ext cx="3657600" cy="487363"/>
          </a:xfrm>
        </p:spPr>
        <p:txBody>
          <a:bodyPr>
            <a:normAutofit fontScale="92500" lnSpcReduction="10000"/>
          </a:bodyPr>
          <a:lstStyle/>
          <a:p>
            <a:pPr marL="0" indent="0">
              <a:buNone/>
            </a:pPr>
            <a:r>
              <a:rPr lang="en-US" i="1" dirty="0"/>
              <a:t>Let’s build it!</a:t>
            </a:r>
          </a:p>
        </p:txBody>
      </p:sp>
      <p:sp>
        <p:nvSpPr>
          <p:cNvPr id="4" name="Rectangle 3"/>
          <p:cNvSpPr/>
          <p:nvPr/>
        </p:nvSpPr>
        <p:spPr>
          <a:xfrm>
            <a:off x="17804" y="94490"/>
            <a:ext cx="2911374" cy="3046988"/>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4800" b="1" cap="none" spc="0" dirty="0">
                <a:ln w="11430"/>
                <a:solidFill>
                  <a:srgbClr val="FFC000"/>
                </a:solidFill>
                <a:effectLst>
                  <a:outerShdw blurRad="80000" dist="40000" dir="5040000" algn="tl">
                    <a:srgbClr val="000000">
                      <a:alpha val="30000"/>
                    </a:srgbClr>
                  </a:outerShdw>
                </a:effectLst>
              </a:rPr>
              <a:t>Scooter </a:t>
            </a:r>
          </a:p>
          <a:p>
            <a:r>
              <a:rPr lang="en-US" sz="4800" b="1" cap="none" spc="0" dirty="0">
                <a:ln w="11430"/>
                <a:solidFill>
                  <a:srgbClr val="FFC000"/>
                </a:solidFill>
                <a:effectLst>
                  <a:outerShdw blurRad="80000" dist="40000" dir="5040000" algn="tl">
                    <a:srgbClr val="000000">
                      <a:alpha val="30000"/>
                    </a:srgbClr>
                  </a:outerShdw>
                </a:effectLst>
              </a:rPr>
              <a:t>Scout </a:t>
            </a:r>
          </a:p>
          <a:p>
            <a:r>
              <a:rPr lang="en-US" sz="4800" b="1" cap="none" spc="0" dirty="0" err="1">
                <a:ln w="11430"/>
                <a:solidFill>
                  <a:srgbClr val="FFC000"/>
                </a:solidFill>
                <a:effectLst>
                  <a:outerShdw blurRad="80000" dist="40000" dir="5040000" algn="tl">
                    <a:srgbClr val="000000">
                      <a:alpha val="30000"/>
                    </a:srgbClr>
                  </a:outerShdw>
                </a:effectLst>
              </a:rPr>
              <a:t>Fischbot</a:t>
            </a:r>
            <a:endParaRPr lang="en-US" sz="4800" b="1" cap="none" spc="0" dirty="0">
              <a:ln w="11430"/>
              <a:solidFill>
                <a:srgbClr val="FFC000"/>
              </a:solidFill>
              <a:effectLst>
                <a:outerShdw blurRad="80000" dist="40000" dir="5040000" algn="tl">
                  <a:srgbClr val="000000">
                    <a:alpha val="30000"/>
                  </a:srgbClr>
                </a:outerShdw>
              </a:effectLst>
            </a:endParaRPr>
          </a:p>
          <a:p>
            <a:r>
              <a:rPr lang="en-US" sz="4800" b="1" cap="none" spc="0" dirty="0">
                <a:ln w="11430"/>
                <a:solidFill>
                  <a:srgbClr val="FFC000"/>
                </a:solidFill>
                <a:effectLst>
                  <a:outerShdw blurRad="80000" dist="40000" dir="5040000" algn="tl">
                    <a:srgbClr val="000000">
                      <a:alpha val="30000"/>
                    </a:srgbClr>
                  </a:outerShdw>
                </a:effectLst>
              </a:rPr>
              <a:t>605</a:t>
            </a:r>
          </a:p>
        </p:txBody>
      </p:sp>
    </p:spTree>
    <p:extLst>
      <p:ext uri="{BB962C8B-B14F-4D97-AF65-F5344CB8AC3E}">
        <p14:creationId xmlns:p14="http://schemas.microsoft.com/office/powerpoint/2010/main" val="3322083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F4C0B10B-D2C4-4A54-AFAD-3D27DF88BB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2" name="Group 11">
            <a:extLst>
              <a:ext uri="{FF2B5EF4-FFF2-40B4-BE49-F238E27FC236}">
                <a16:creationId xmlns:a16="http://schemas.microsoft.com/office/drawing/2014/main" xmlns="" id="{B6BADB90-C74B-40D6-86DC-503F65FCE8D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xmlns="" id="{6559431D-1886-4AE0-9B87-9AD2ECAB843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Freeform 45">
              <a:extLst>
                <a:ext uri="{FF2B5EF4-FFF2-40B4-BE49-F238E27FC236}">
                  <a16:creationId xmlns:a16="http://schemas.microsoft.com/office/drawing/2014/main" xmlns="" id="{373850A5-B04A-4FCD-9E73-EE322167FB3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Freeform 46">
              <a:extLst>
                <a:ext uri="{FF2B5EF4-FFF2-40B4-BE49-F238E27FC236}">
                  <a16:creationId xmlns:a16="http://schemas.microsoft.com/office/drawing/2014/main" xmlns="" id="{82C18C67-80FA-4738-AA53-0AF2419F98E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Freeform 47">
              <a:extLst>
                <a:ext uri="{FF2B5EF4-FFF2-40B4-BE49-F238E27FC236}">
                  <a16:creationId xmlns:a16="http://schemas.microsoft.com/office/drawing/2014/main" xmlns="" id="{48543B1A-8BF5-4C63-8404-41B2EA70B33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xmlns="" id="{92DF5096-E051-498C-A3ED-CBA77A813AAC}"/>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 name="Title 1"/>
          <p:cNvSpPr>
            <a:spLocks noGrp="1"/>
          </p:cNvSpPr>
          <p:nvPr>
            <p:ph type="title"/>
          </p:nvPr>
        </p:nvSpPr>
        <p:spPr>
          <a:xfrm>
            <a:off x="470949" y="765940"/>
            <a:ext cx="8051258" cy="1325563"/>
          </a:xfrm>
        </p:spPr>
        <p:txBody>
          <a:bodyPr>
            <a:normAutofit fontScale="90000"/>
          </a:bodyPr>
          <a:lstStyle/>
          <a:p>
            <a:r>
              <a:rPr lang="en-US" sz="3600" dirty="0">
                <a:solidFill>
                  <a:schemeClr val="bg1"/>
                </a:solidFill>
              </a:rPr>
              <a:t>Start with the </a:t>
            </a:r>
            <a:r>
              <a:rPr lang="en-US" sz="3600" dirty="0" err="1">
                <a:solidFill>
                  <a:schemeClr val="bg1"/>
                </a:solidFill>
              </a:rPr>
              <a:t>Pillia</a:t>
            </a:r>
            <a:r>
              <a:rPr lang="en-US" sz="3600" dirty="0">
                <a:solidFill>
                  <a:schemeClr val="bg1"/>
                </a:solidFill>
              </a:rPr>
              <a:t> Brain 100</a:t>
            </a:r>
            <a:br>
              <a:rPr lang="en-US" sz="3600" dirty="0">
                <a:solidFill>
                  <a:schemeClr val="bg1"/>
                </a:solidFill>
              </a:rPr>
            </a:br>
            <a:r>
              <a:rPr lang="en-US" sz="3600" dirty="0">
                <a:solidFill>
                  <a:schemeClr val="bg1"/>
                </a:solidFill>
              </a:rPr>
              <a:t>Computational Power to solve all our problems</a:t>
            </a:r>
            <a:endParaRPr lang="en-US" sz="3500" dirty="0">
              <a:solidFill>
                <a:schemeClr val="bg1"/>
              </a:solidFill>
            </a:endParaRPr>
          </a:p>
        </p:txBody>
      </p:sp>
      <p:sp>
        <p:nvSpPr>
          <p:cNvPr id="19" name="Content Placeholder 2">
            <a:extLst>
              <a:ext uri="{FF2B5EF4-FFF2-40B4-BE49-F238E27FC236}">
                <a16:creationId xmlns:a16="http://schemas.microsoft.com/office/drawing/2014/main" xmlns="" id="{2987FBC3-F54F-49C8-88E9-9A345357E10B}"/>
              </a:ext>
            </a:extLst>
          </p:cNvPr>
          <p:cNvSpPr>
            <a:spLocks noGrp="1"/>
          </p:cNvSpPr>
          <p:nvPr>
            <p:ph idx="1"/>
          </p:nvPr>
        </p:nvSpPr>
        <p:spPr>
          <a:xfrm>
            <a:off x="825395" y="2276109"/>
            <a:ext cx="5893594" cy="2068775"/>
          </a:xfrm>
        </p:spPr>
        <p:txBody>
          <a:bodyPr>
            <a:normAutofit fontScale="70000" lnSpcReduction="20000"/>
          </a:bodyPr>
          <a:lstStyle/>
          <a:p>
            <a:pPr marL="0" indent="0">
              <a:buNone/>
            </a:pPr>
            <a:r>
              <a:rPr lang="en-US" b="1"/>
              <a:t>What is it:</a:t>
            </a:r>
          </a:p>
          <a:p>
            <a:r>
              <a:rPr lang="en-US"/>
              <a:t>An Arduino Nano</a:t>
            </a:r>
          </a:p>
          <a:p>
            <a:r>
              <a:rPr lang="en-US"/>
              <a:t>AtMega328  </a:t>
            </a:r>
          </a:p>
          <a:p>
            <a:pPr marL="457200" lvl="1" indent="0">
              <a:buNone/>
            </a:pPr>
            <a:r>
              <a:rPr lang="en-US" sz="2200"/>
              <a:t>The high-performance Microchip picoPower 8-bit AVR RISC-based microcontroller combines 32KB ISP flash memory, 2KB SRAM, 23 general purpose I/O lines, 32 general purpose working registers, serial programmable USART, a 6-channel 10-bit A/D converter, The device operates at 5.5 volts @ 16MHz.</a:t>
            </a:r>
          </a:p>
          <a:p>
            <a:pPr marL="0" indent="0">
              <a:buNone/>
            </a:pPr>
            <a:endParaRPr lang="en-US" dirty="0"/>
          </a:p>
        </p:txBody>
      </p:sp>
      <p:pic>
        <p:nvPicPr>
          <p:cNvPr id="20" name="Picture 4">
            <a:extLst>
              <a:ext uri="{FF2B5EF4-FFF2-40B4-BE49-F238E27FC236}">
                <a16:creationId xmlns:a16="http://schemas.microsoft.com/office/drawing/2014/main" xmlns="" id="{28FF7DB7-180C-44CD-8328-F452AC2B47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2722" y="4479925"/>
            <a:ext cx="5913132" cy="2243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a:extLst>
              <a:ext uri="{FF2B5EF4-FFF2-40B4-BE49-F238E27FC236}">
                <a16:creationId xmlns:a16="http://schemas.microsoft.com/office/drawing/2014/main" xmlns="" id="{9B1A47AF-81B9-426D-ADAF-E894175CDE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8989" y="2439984"/>
            <a:ext cx="1944872" cy="1842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Content Placeholder 2">
            <a:extLst>
              <a:ext uri="{FF2B5EF4-FFF2-40B4-BE49-F238E27FC236}">
                <a16:creationId xmlns:a16="http://schemas.microsoft.com/office/drawing/2014/main" xmlns="" id="{2D282CBF-05FF-4D41-91D1-A4FECF632B23}"/>
              </a:ext>
            </a:extLst>
          </p:cNvPr>
          <p:cNvSpPr txBox="1">
            <a:spLocks/>
          </p:cNvSpPr>
          <p:nvPr/>
        </p:nvSpPr>
        <p:spPr>
          <a:xfrm>
            <a:off x="261462" y="4446130"/>
            <a:ext cx="2629799" cy="2243617"/>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b="1" dirty="0"/>
              <a:t>What we’ll learn:</a:t>
            </a:r>
          </a:p>
          <a:p>
            <a:r>
              <a:rPr lang="en-US" dirty="0"/>
              <a:t>Setup our software for programming</a:t>
            </a:r>
          </a:p>
          <a:p>
            <a:r>
              <a:rPr lang="en-US" dirty="0"/>
              <a:t>Basic Arduino programming</a:t>
            </a:r>
          </a:p>
          <a:p>
            <a:r>
              <a:rPr lang="en-US" dirty="0"/>
              <a:t>How to write a function</a:t>
            </a:r>
          </a:p>
          <a:p>
            <a:r>
              <a:rPr lang="en-US" dirty="0"/>
              <a:t>Controlling LEDs</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691506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352392"/>
            <a:ext cx="8229600" cy="714408"/>
          </a:xfrm>
        </p:spPr>
        <p:txBody>
          <a:bodyPr/>
          <a:lstStyle/>
          <a:p>
            <a:r>
              <a:rPr lang="en-US" dirty="0"/>
              <a:t>Software Installation</a:t>
            </a:r>
          </a:p>
        </p:txBody>
      </p:sp>
      <p:sp>
        <p:nvSpPr>
          <p:cNvPr id="3" name="Content Placeholder 2"/>
          <p:cNvSpPr>
            <a:spLocks noGrp="1"/>
          </p:cNvSpPr>
          <p:nvPr>
            <p:ph idx="1"/>
          </p:nvPr>
        </p:nvSpPr>
        <p:spPr>
          <a:xfrm>
            <a:off x="31102" y="1219200"/>
            <a:ext cx="4876800" cy="5562600"/>
          </a:xfrm>
        </p:spPr>
        <p:txBody>
          <a:bodyPr>
            <a:normAutofit fontScale="62500" lnSpcReduction="20000"/>
          </a:bodyPr>
          <a:lstStyle/>
          <a:p>
            <a:pPr marL="0" indent="0">
              <a:buNone/>
            </a:pPr>
            <a:r>
              <a:rPr lang="en-US" sz="2400" dirty="0"/>
              <a:t>Install the Arduino IDE</a:t>
            </a:r>
          </a:p>
          <a:p>
            <a:r>
              <a:rPr lang="en-US" sz="2400" dirty="0">
                <a:hlinkClick r:id="rId3"/>
              </a:rPr>
              <a:t>https://www.arduino.cc/en/main/software</a:t>
            </a:r>
            <a:endParaRPr lang="en-US" sz="2400" dirty="0"/>
          </a:p>
          <a:p>
            <a:r>
              <a:rPr lang="en-US" sz="2400" dirty="0"/>
              <a:t>Scroll down and select the </a:t>
            </a:r>
            <a:r>
              <a:rPr lang="en-US" sz="2500" dirty="0"/>
              <a:t>older Legacy IDE (1.8.X)</a:t>
            </a:r>
          </a:p>
          <a:p>
            <a:r>
              <a:rPr lang="en-US" sz="2400" dirty="0"/>
              <a:t>Install it</a:t>
            </a:r>
          </a:p>
          <a:p>
            <a:pPr marL="109728" indent="0">
              <a:buNone/>
            </a:pPr>
            <a:endParaRPr lang="en-US" sz="2400" dirty="0"/>
          </a:p>
          <a:p>
            <a:pPr marL="0" indent="0">
              <a:buNone/>
            </a:pPr>
            <a:r>
              <a:rPr lang="en-US" sz="2400" dirty="0"/>
              <a:t>Install the CH340 Serial Drivers </a:t>
            </a:r>
            <a:endParaRPr lang="en-US" sz="2400" dirty="0">
              <a:hlinkClick r:id="rId4"/>
            </a:endParaRPr>
          </a:p>
          <a:p>
            <a:r>
              <a:rPr lang="en-US" sz="2400" dirty="0">
                <a:hlinkClick r:id="rId4"/>
              </a:rPr>
              <a:t>Windows CH340 Driver</a:t>
            </a:r>
            <a:endParaRPr lang="en-US" sz="2400" dirty="0">
              <a:hlinkClick r:id="rId5"/>
            </a:endParaRPr>
          </a:p>
          <a:p>
            <a:r>
              <a:rPr lang="en-US" sz="2400" dirty="0">
                <a:hlinkClick r:id="rId6"/>
              </a:rPr>
              <a:t>Macintosh Drivers for CH340 Driver</a:t>
            </a:r>
            <a:endParaRPr lang="en-US" sz="2400" dirty="0"/>
          </a:p>
          <a:p>
            <a:pPr marL="109728" indent="0">
              <a:buNone/>
            </a:pPr>
            <a:endParaRPr lang="en-US" sz="2400" dirty="0"/>
          </a:p>
          <a:p>
            <a:pPr marL="109728" indent="0">
              <a:buNone/>
            </a:pPr>
            <a:r>
              <a:rPr lang="en-US" sz="2400" dirty="0"/>
              <a:t>Install </a:t>
            </a:r>
            <a:r>
              <a:rPr lang="en-US" sz="2400" dirty="0" err="1"/>
              <a:t>NewPing</a:t>
            </a:r>
            <a:r>
              <a:rPr lang="en-US" sz="2400" dirty="0"/>
              <a:t> Library</a:t>
            </a:r>
          </a:p>
          <a:p>
            <a:r>
              <a:rPr lang="en-US" sz="2400" dirty="0"/>
              <a:t>In the Arduino Editor Sketch-&gt; include Library -&gt;Manage Libraries</a:t>
            </a:r>
          </a:p>
          <a:p>
            <a:r>
              <a:rPr lang="en-US" sz="2400" dirty="0"/>
              <a:t>In the search bar enter “</a:t>
            </a:r>
            <a:r>
              <a:rPr lang="en-US" sz="2400" dirty="0" err="1"/>
              <a:t>NewPing</a:t>
            </a:r>
            <a:r>
              <a:rPr lang="en-US" sz="2400" dirty="0"/>
              <a:t>”</a:t>
            </a:r>
          </a:p>
          <a:p>
            <a:r>
              <a:rPr lang="en-US" sz="2400" dirty="0"/>
              <a:t>Press the install button</a:t>
            </a:r>
          </a:p>
          <a:p>
            <a:pPr marL="109728" indent="0">
              <a:buNone/>
            </a:pPr>
            <a:endParaRPr lang="en-US" sz="2400" dirty="0"/>
          </a:p>
          <a:p>
            <a:pPr marL="109728" indent="0">
              <a:buNone/>
            </a:pPr>
            <a:r>
              <a:rPr lang="en-US" sz="2400" dirty="0"/>
              <a:t>Install </a:t>
            </a:r>
            <a:r>
              <a:rPr lang="en-US" sz="2400" dirty="0" err="1"/>
              <a:t>VarSpeedServo</a:t>
            </a:r>
            <a:r>
              <a:rPr lang="en-US" sz="2400" dirty="0"/>
              <a:t> Library</a:t>
            </a:r>
          </a:p>
          <a:p>
            <a:r>
              <a:rPr lang="en-US" sz="2400" dirty="0">
                <a:hlinkClick r:id="rId7"/>
              </a:rPr>
              <a:t>https://github.com/netlabtoolkit/VarSpeedServo</a:t>
            </a:r>
            <a:endParaRPr lang="en-US" sz="2400" dirty="0"/>
          </a:p>
          <a:p>
            <a:r>
              <a:rPr lang="en-US" sz="2400" dirty="0"/>
              <a:t>Press the </a:t>
            </a:r>
            <a:r>
              <a:rPr lang="en-US" sz="2400" dirty="0">
                <a:solidFill>
                  <a:srgbClr val="00B050"/>
                </a:solidFill>
              </a:rPr>
              <a:t>green</a:t>
            </a:r>
            <a:r>
              <a:rPr lang="en-US" sz="2400" dirty="0"/>
              <a:t> </a:t>
            </a:r>
            <a:r>
              <a:rPr lang="en-US" sz="2400" dirty="0">
                <a:solidFill>
                  <a:srgbClr val="00B050"/>
                </a:solidFill>
              </a:rPr>
              <a:t>code</a:t>
            </a:r>
            <a:r>
              <a:rPr lang="en-US" sz="2400" dirty="0"/>
              <a:t> button</a:t>
            </a:r>
          </a:p>
          <a:p>
            <a:r>
              <a:rPr lang="en-US" sz="2400" dirty="0"/>
              <a:t>Download ZIP</a:t>
            </a:r>
          </a:p>
          <a:p>
            <a:r>
              <a:rPr lang="en-US" sz="2400" dirty="0"/>
              <a:t>In Arduino Sketch-&gt;include Library-&gt;Add .ZIP Library</a:t>
            </a:r>
          </a:p>
          <a:p>
            <a:r>
              <a:rPr lang="en-US" sz="2400" dirty="0"/>
              <a:t>Select the downloaded ZIP file</a:t>
            </a:r>
          </a:p>
          <a:p>
            <a:endParaRPr lang="en-US" sz="2400" dirty="0"/>
          </a:p>
          <a:p>
            <a:pPr marL="0" indent="0">
              <a:buNone/>
            </a:pPr>
            <a:endParaRPr lang="en-US" sz="2400" dirty="0"/>
          </a:p>
        </p:txBody>
      </p:sp>
      <p:pic>
        <p:nvPicPr>
          <p:cNvPr id="512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10200" y="1447800"/>
            <a:ext cx="3369066" cy="263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4919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IDE</a:t>
            </a:r>
          </a:p>
        </p:txBody>
      </p:sp>
      <p:sp>
        <p:nvSpPr>
          <p:cNvPr id="3" name="Content Placeholder 2"/>
          <p:cNvSpPr>
            <a:spLocks noGrp="1"/>
          </p:cNvSpPr>
          <p:nvPr>
            <p:ph idx="1"/>
          </p:nvPr>
        </p:nvSpPr>
        <p:spPr>
          <a:xfrm>
            <a:off x="0" y="4829176"/>
            <a:ext cx="8839200" cy="4525963"/>
          </a:xfrm>
        </p:spPr>
        <p:txBody>
          <a:bodyPr/>
          <a:lstStyle/>
          <a:p>
            <a:r>
              <a:rPr lang="en-US" dirty="0"/>
              <a:t>Test your connection with Blink</a:t>
            </a:r>
          </a:p>
          <a:p>
            <a:r>
              <a:rPr lang="en-US" dirty="0"/>
              <a:t>Look under File-&gt;Examples-&gt;Basic-&gt;Blink</a:t>
            </a:r>
          </a:p>
        </p:txBody>
      </p:sp>
      <p:pic>
        <p:nvPicPr>
          <p:cNvPr id="4" name="Picture 3">
            <a:extLst>
              <a:ext uri="{FF2B5EF4-FFF2-40B4-BE49-F238E27FC236}">
                <a16:creationId xmlns:a16="http://schemas.microsoft.com/office/drawing/2014/main" xmlns="" id="{BFBDEB55-970B-4A62-A3F3-25D5F85CD0A7}"/>
              </a:ext>
            </a:extLst>
          </p:cNvPr>
          <p:cNvPicPr>
            <a:picLocks noChangeAspect="1"/>
          </p:cNvPicPr>
          <p:nvPr/>
        </p:nvPicPr>
        <p:blipFill>
          <a:blip r:embed="rId2"/>
          <a:stretch>
            <a:fillRect/>
          </a:stretch>
        </p:blipFill>
        <p:spPr>
          <a:xfrm>
            <a:off x="304800" y="1219200"/>
            <a:ext cx="4300979" cy="2819400"/>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3000" y="1219200"/>
            <a:ext cx="3694136"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52400" y="685800"/>
            <a:ext cx="8004114" cy="461665"/>
          </a:xfrm>
          <a:prstGeom prst="rect">
            <a:avLst/>
          </a:prstGeom>
          <a:noFill/>
        </p:spPr>
        <p:txBody>
          <a:bodyPr wrap="none" rtlCol="0">
            <a:spAutoFit/>
          </a:bodyPr>
          <a:lstStyle/>
          <a:p>
            <a:r>
              <a:rPr lang="en-US" sz="2400" dirty="0"/>
              <a:t>Using the Interactive Arduino Development Environment</a:t>
            </a:r>
          </a:p>
        </p:txBody>
      </p:sp>
    </p:spTree>
    <p:extLst>
      <p:ext uri="{BB962C8B-B14F-4D97-AF65-F5344CB8AC3E}">
        <p14:creationId xmlns:p14="http://schemas.microsoft.com/office/powerpoint/2010/main" val="4186280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hlinkClick r:id="rId2"/>
            <a:extLst>
              <a:ext uri="{FF2B5EF4-FFF2-40B4-BE49-F238E27FC236}">
                <a16:creationId xmlns:a16="http://schemas.microsoft.com/office/drawing/2014/main" xmlns="" id="{4BB5C234-A4FF-42EA-9D11-014036CE69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0" y="1217525"/>
            <a:ext cx="3642417" cy="427903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xmlns="" id="{C0788134-9F4A-49C4-910A-F5DCA73A3A07}"/>
              </a:ext>
            </a:extLst>
          </p:cNvPr>
          <p:cNvSpPr/>
          <p:nvPr/>
        </p:nvSpPr>
        <p:spPr>
          <a:xfrm>
            <a:off x="114300" y="1361440"/>
            <a:ext cx="5676900" cy="17627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2370E699-79E5-4EE2-B694-6A933A7FFCD8}"/>
              </a:ext>
            </a:extLst>
          </p:cNvPr>
          <p:cNvSpPr>
            <a:spLocks noGrp="1"/>
          </p:cNvSpPr>
          <p:nvPr>
            <p:ph type="title"/>
          </p:nvPr>
        </p:nvSpPr>
        <p:spPr>
          <a:xfrm>
            <a:off x="76200" y="457200"/>
            <a:ext cx="8229600" cy="1066800"/>
          </a:xfrm>
        </p:spPr>
        <p:txBody>
          <a:bodyPr/>
          <a:lstStyle/>
          <a:p>
            <a:r>
              <a:rPr lang="en-US" dirty="0"/>
              <a:t>Blink Program</a:t>
            </a:r>
          </a:p>
        </p:txBody>
      </p:sp>
      <p:sp>
        <p:nvSpPr>
          <p:cNvPr id="3" name="Content Placeholder 2">
            <a:extLst>
              <a:ext uri="{FF2B5EF4-FFF2-40B4-BE49-F238E27FC236}">
                <a16:creationId xmlns:a16="http://schemas.microsoft.com/office/drawing/2014/main" xmlns="" id="{2DA68CFA-BC75-4CCF-ABD6-463144B2DF53}"/>
              </a:ext>
            </a:extLst>
          </p:cNvPr>
          <p:cNvSpPr>
            <a:spLocks noGrp="1"/>
          </p:cNvSpPr>
          <p:nvPr>
            <p:ph idx="1"/>
          </p:nvPr>
        </p:nvSpPr>
        <p:spPr>
          <a:xfrm>
            <a:off x="228600" y="1371600"/>
            <a:ext cx="5029200" cy="4525963"/>
          </a:xfrm>
        </p:spPr>
        <p:txBody>
          <a:bodyPr>
            <a:normAutofit/>
          </a:bodyPr>
          <a:lstStyle/>
          <a:p>
            <a:pPr marL="0" indent="0">
              <a:buNone/>
            </a:pPr>
            <a:r>
              <a:rPr lang="en-US" sz="1800" dirty="0"/>
              <a:t>void setup() {  </a:t>
            </a:r>
          </a:p>
          <a:p>
            <a:pPr marL="0" indent="0">
              <a:buNone/>
            </a:pPr>
            <a:r>
              <a:rPr lang="en-US" sz="1800" dirty="0"/>
              <a:t> // initialize digital pin LED_BUILTIN as an output.</a:t>
            </a:r>
          </a:p>
          <a:p>
            <a:pPr marL="0" indent="0">
              <a:buNone/>
            </a:pPr>
            <a:r>
              <a:rPr lang="en-US" sz="1800" dirty="0"/>
              <a:t> </a:t>
            </a:r>
            <a:r>
              <a:rPr lang="en-US" sz="1800" dirty="0" err="1"/>
              <a:t>pinMode</a:t>
            </a:r>
            <a:r>
              <a:rPr lang="en-US" sz="1800" dirty="0"/>
              <a:t>(LED_BUILTIN, OUTPUT);</a:t>
            </a:r>
          </a:p>
          <a:p>
            <a:pPr marL="0" indent="0">
              <a:buNone/>
            </a:pPr>
            <a:r>
              <a:rPr lang="en-US" sz="1800" dirty="0"/>
              <a:t>}</a:t>
            </a:r>
          </a:p>
          <a:p>
            <a:pPr marL="0" indent="0">
              <a:buNone/>
            </a:pPr>
            <a:endParaRPr lang="en-US" sz="1800" dirty="0"/>
          </a:p>
          <a:p>
            <a:pPr marL="0" indent="0">
              <a:buNone/>
            </a:pPr>
            <a:r>
              <a:rPr lang="en-US" sz="1800" dirty="0"/>
              <a:t>void loop() {</a:t>
            </a:r>
          </a:p>
          <a:p>
            <a:pPr marL="0" indent="0">
              <a:buNone/>
            </a:pPr>
            <a:r>
              <a:rPr lang="en-US" sz="1800" dirty="0" err="1"/>
              <a:t>digitalWrite</a:t>
            </a:r>
            <a:r>
              <a:rPr lang="en-US" sz="1800" dirty="0"/>
              <a:t>(LED_BUILTIN, HIGH);)  delay(1000);  </a:t>
            </a:r>
          </a:p>
          <a:p>
            <a:pPr marL="0" indent="0">
              <a:buNone/>
            </a:pPr>
            <a:r>
              <a:rPr lang="en-US" sz="1800" dirty="0" err="1"/>
              <a:t>digitalWrite</a:t>
            </a:r>
            <a:r>
              <a:rPr lang="en-US" sz="1800" dirty="0"/>
              <a:t>(LED_BUILTIN, LOW); delay(1000); </a:t>
            </a:r>
          </a:p>
          <a:p>
            <a:pPr marL="0" indent="0">
              <a:buNone/>
            </a:pPr>
            <a:r>
              <a:rPr lang="en-US" sz="1800" dirty="0"/>
              <a:t>}     </a:t>
            </a:r>
          </a:p>
        </p:txBody>
      </p:sp>
      <p:sp>
        <p:nvSpPr>
          <p:cNvPr id="6" name="TextBox 5">
            <a:extLst>
              <a:ext uri="{FF2B5EF4-FFF2-40B4-BE49-F238E27FC236}">
                <a16:creationId xmlns:a16="http://schemas.microsoft.com/office/drawing/2014/main" xmlns="" id="{54D456F5-3140-42B4-8918-C474856D68E0}"/>
              </a:ext>
            </a:extLst>
          </p:cNvPr>
          <p:cNvSpPr txBox="1"/>
          <p:nvPr/>
        </p:nvSpPr>
        <p:spPr>
          <a:xfrm>
            <a:off x="4936053" y="1534160"/>
            <a:ext cx="969447" cy="369332"/>
          </a:xfrm>
          <a:prstGeom prst="rect">
            <a:avLst/>
          </a:prstGeom>
          <a:noFill/>
        </p:spPr>
        <p:txBody>
          <a:bodyPr wrap="square" rtlCol="0">
            <a:spAutoFit/>
          </a:bodyPr>
          <a:lstStyle/>
          <a:p>
            <a:r>
              <a:rPr lang="en-US" i="1" dirty="0">
                <a:solidFill>
                  <a:srgbClr val="002060"/>
                </a:solidFill>
              </a:rPr>
              <a:t>Setup</a:t>
            </a:r>
          </a:p>
        </p:txBody>
      </p:sp>
      <p:sp>
        <p:nvSpPr>
          <p:cNvPr id="7" name="Rectangle 6">
            <a:extLst>
              <a:ext uri="{FF2B5EF4-FFF2-40B4-BE49-F238E27FC236}">
                <a16:creationId xmlns:a16="http://schemas.microsoft.com/office/drawing/2014/main" xmlns="" id="{6FE7001A-76C6-45B7-90AA-F3EB530D7C1F}"/>
              </a:ext>
            </a:extLst>
          </p:cNvPr>
          <p:cNvSpPr/>
          <p:nvPr/>
        </p:nvSpPr>
        <p:spPr>
          <a:xfrm>
            <a:off x="114300" y="3256535"/>
            <a:ext cx="5676900" cy="23119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xmlns="" id="{ED212D6A-441C-4DA4-85F5-B20D1E71866B}"/>
              </a:ext>
            </a:extLst>
          </p:cNvPr>
          <p:cNvSpPr txBox="1"/>
          <p:nvPr/>
        </p:nvSpPr>
        <p:spPr>
          <a:xfrm>
            <a:off x="4772230" y="3311415"/>
            <a:ext cx="828470" cy="646331"/>
          </a:xfrm>
          <a:prstGeom prst="rect">
            <a:avLst/>
          </a:prstGeom>
          <a:noFill/>
        </p:spPr>
        <p:txBody>
          <a:bodyPr wrap="square" rtlCol="0">
            <a:spAutoFit/>
          </a:bodyPr>
          <a:lstStyle/>
          <a:p>
            <a:r>
              <a:rPr lang="en-US" i="1" dirty="0">
                <a:solidFill>
                  <a:srgbClr val="002060"/>
                </a:solidFill>
              </a:rPr>
              <a:t>Main Loop</a:t>
            </a:r>
          </a:p>
        </p:txBody>
      </p:sp>
    </p:spTree>
    <p:extLst>
      <p:ext uri="{BB962C8B-B14F-4D97-AF65-F5344CB8AC3E}">
        <p14:creationId xmlns:p14="http://schemas.microsoft.com/office/powerpoint/2010/main" val="3637716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6642" y="1740896"/>
            <a:ext cx="2895600" cy="1152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106053" y="152400"/>
            <a:ext cx="5926622" cy="1323439"/>
          </a:xfrm>
          <a:prstGeom prst="rect">
            <a:avLst/>
          </a:prstGeom>
          <a:noFill/>
        </p:spPr>
        <p:txBody>
          <a:bodyPr wrap="none" rtlCol="0">
            <a:spAutoFit/>
          </a:bodyPr>
          <a:lstStyle/>
          <a:p>
            <a:r>
              <a:rPr lang="en-US" sz="3200" dirty="0">
                <a:solidFill>
                  <a:schemeClr val="bg1"/>
                </a:solidFill>
              </a:rPr>
              <a:t>The </a:t>
            </a:r>
            <a:r>
              <a:rPr lang="en-US" sz="3200" dirty="0" err="1">
                <a:solidFill>
                  <a:schemeClr val="bg1"/>
                </a:solidFill>
              </a:rPr>
              <a:t>PilliaBot</a:t>
            </a:r>
            <a:r>
              <a:rPr lang="en-US" sz="3200" dirty="0">
                <a:solidFill>
                  <a:schemeClr val="bg1"/>
                </a:solidFill>
              </a:rPr>
              <a:t> 100: </a:t>
            </a:r>
          </a:p>
          <a:p>
            <a:r>
              <a:rPr lang="en-US" sz="2400" dirty="0">
                <a:solidFill>
                  <a:schemeClr val="bg1"/>
                </a:solidFill>
              </a:rPr>
              <a:t>Specializes in computational abilities</a:t>
            </a:r>
          </a:p>
          <a:p>
            <a:r>
              <a:rPr lang="en-US" sz="2400" dirty="0">
                <a:solidFill>
                  <a:schemeClr val="bg1"/>
                </a:solidFill>
              </a:rPr>
              <a:t>And will provide the brains of our project  </a:t>
            </a:r>
          </a:p>
        </p:txBody>
      </p:sp>
      <p:sp>
        <p:nvSpPr>
          <p:cNvPr id="7" name="Oval 6"/>
          <p:cNvSpPr/>
          <p:nvPr/>
        </p:nvSpPr>
        <p:spPr>
          <a:xfrm>
            <a:off x="4735442" y="2428894"/>
            <a:ext cx="381000" cy="381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flipH="1">
            <a:off x="5116442" y="1916580"/>
            <a:ext cx="2667000" cy="6837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789538" y="1651249"/>
            <a:ext cx="1048685" cy="646331"/>
          </a:xfrm>
          <a:prstGeom prst="rect">
            <a:avLst/>
          </a:prstGeom>
          <a:noFill/>
        </p:spPr>
        <p:txBody>
          <a:bodyPr wrap="none" rtlCol="0">
            <a:spAutoFit/>
          </a:bodyPr>
          <a:lstStyle/>
          <a:p>
            <a:r>
              <a:rPr lang="en-US" dirty="0">
                <a:solidFill>
                  <a:schemeClr val="bg1"/>
                </a:solidFill>
              </a:rPr>
              <a:t>Blinking</a:t>
            </a:r>
          </a:p>
          <a:p>
            <a:r>
              <a:rPr lang="en-US" dirty="0">
                <a:solidFill>
                  <a:schemeClr val="bg1"/>
                </a:solidFill>
              </a:rPr>
              <a:t>Light</a:t>
            </a:r>
          </a:p>
        </p:txBody>
      </p:sp>
      <p:sp>
        <p:nvSpPr>
          <p:cNvPr id="9" name="TextBox 8"/>
          <p:cNvSpPr txBox="1"/>
          <p:nvPr/>
        </p:nvSpPr>
        <p:spPr>
          <a:xfrm>
            <a:off x="24384" y="5181600"/>
            <a:ext cx="3966855" cy="1200329"/>
          </a:xfrm>
          <a:prstGeom prst="rect">
            <a:avLst/>
          </a:prstGeom>
          <a:noFill/>
        </p:spPr>
        <p:txBody>
          <a:bodyPr wrap="none" rtlCol="0">
            <a:spAutoFit/>
          </a:bodyPr>
          <a:lstStyle/>
          <a:p>
            <a:r>
              <a:rPr lang="en-US"/>
              <a:t>What we’ll learn:</a:t>
            </a:r>
          </a:p>
          <a:p>
            <a:pPr marL="342900" indent="-342900">
              <a:buAutoNum type="arabicPeriod"/>
            </a:pPr>
            <a:r>
              <a:rPr lang="en-US"/>
              <a:t>Setup our software for programming</a:t>
            </a:r>
          </a:p>
          <a:p>
            <a:pPr marL="342900" indent="-342900">
              <a:buAutoNum type="arabicPeriod"/>
            </a:pPr>
            <a:r>
              <a:rPr lang="en-US"/>
              <a:t>Basic Arduino programming</a:t>
            </a:r>
          </a:p>
          <a:p>
            <a:pPr marL="342900" indent="-342900">
              <a:buAutoNum type="arabicPeriod"/>
            </a:pPr>
            <a:r>
              <a:rPr lang="en-US"/>
              <a:t>Controlling LEDs</a:t>
            </a:r>
            <a:endParaRPr lang="en-US" dirty="0"/>
          </a:p>
        </p:txBody>
      </p:sp>
      <p:sp>
        <p:nvSpPr>
          <p:cNvPr id="16" name="TextBox 15">
            <a:extLst>
              <a:ext uri="{FF2B5EF4-FFF2-40B4-BE49-F238E27FC236}">
                <a16:creationId xmlns:a16="http://schemas.microsoft.com/office/drawing/2014/main" xmlns="" id="{537809D3-51AF-4445-9777-1635F0289C28}"/>
              </a:ext>
            </a:extLst>
          </p:cNvPr>
          <p:cNvSpPr txBox="1"/>
          <p:nvPr/>
        </p:nvSpPr>
        <p:spPr>
          <a:xfrm>
            <a:off x="1524000" y="4020144"/>
            <a:ext cx="2087283" cy="923330"/>
          </a:xfrm>
          <a:prstGeom prst="rect">
            <a:avLst/>
          </a:prstGeom>
          <a:noFill/>
        </p:spPr>
        <p:txBody>
          <a:bodyPr wrap="square" rtlCol="0">
            <a:spAutoFit/>
          </a:bodyPr>
          <a:lstStyle/>
          <a:p>
            <a:r>
              <a:rPr lang="en-US" dirty="0"/>
              <a:t>Can you make the </a:t>
            </a:r>
            <a:r>
              <a:rPr lang="en-US" dirty="0" err="1"/>
              <a:t>PilliaBot</a:t>
            </a:r>
            <a:r>
              <a:rPr lang="en-US" dirty="0"/>
              <a:t> signal SOS?</a:t>
            </a:r>
          </a:p>
        </p:txBody>
      </p:sp>
      <p:sp>
        <p:nvSpPr>
          <p:cNvPr id="17" name="TextBox 16">
            <a:extLst>
              <a:ext uri="{FF2B5EF4-FFF2-40B4-BE49-F238E27FC236}">
                <a16:creationId xmlns:a16="http://schemas.microsoft.com/office/drawing/2014/main" xmlns="" id="{8358D39D-43C0-45A0-8518-E662FFD2912F}"/>
              </a:ext>
            </a:extLst>
          </p:cNvPr>
          <p:cNvSpPr txBox="1"/>
          <p:nvPr/>
        </p:nvSpPr>
        <p:spPr>
          <a:xfrm>
            <a:off x="24383" y="3950578"/>
            <a:ext cx="2203153" cy="369332"/>
          </a:xfrm>
          <a:prstGeom prst="rect">
            <a:avLst/>
          </a:prstGeom>
          <a:noFill/>
        </p:spPr>
        <p:txBody>
          <a:bodyPr wrap="square" rtlCol="0">
            <a:spAutoFit/>
          </a:bodyPr>
          <a:lstStyle/>
          <a:p>
            <a:r>
              <a:rPr lang="en-US" b="1" dirty="0">
                <a:solidFill>
                  <a:schemeClr val="accent2"/>
                </a:solidFill>
              </a:rPr>
              <a:t>Challenge:</a:t>
            </a:r>
          </a:p>
        </p:txBody>
      </p:sp>
      <p:sp>
        <p:nvSpPr>
          <p:cNvPr id="23" name="TextBox 22">
            <a:extLst>
              <a:ext uri="{FF2B5EF4-FFF2-40B4-BE49-F238E27FC236}">
                <a16:creationId xmlns:a16="http://schemas.microsoft.com/office/drawing/2014/main" xmlns="" id="{B9960AEB-E961-4CB3-8022-BC612DAA819F}"/>
              </a:ext>
            </a:extLst>
          </p:cNvPr>
          <p:cNvSpPr txBox="1"/>
          <p:nvPr/>
        </p:nvSpPr>
        <p:spPr>
          <a:xfrm>
            <a:off x="101815" y="1981200"/>
            <a:ext cx="2125722" cy="1477328"/>
          </a:xfrm>
          <a:prstGeom prst="rect">
            <a:avLst/>
          </a:prstGeom>
          <a:noFill/>
        </p:spPr>
        <p:txBody>
          <a:bodyPr wrap="square" rtlCol="0">
            <a:spAutoFit/>
          </a:bodyPr>
          <a:lstStyle/>
          <a:p>
            <a:r>
              <a:rPr lang="en-US" dirty="0">
                <a:solidFill>
                  <a:schemeClr val="bg1"/>
                </a:solidFill>
              </a:rPr>
              <a:t>Can you make a function that turns on the LED for a given number of </a:t>
            </a:r>
            <a:r>
              <a:rPr lang="en-US" dirty="0" err="1">
                <a:solidFill>
                  <a:schemeClr val="bg1"/>
                </a:solidFill>
              </a:rPr>
              <a:t>ms</a:t>
            </a:r>
            <a:r>
              <a:rPr lang="en-US" dirty="0">
                <a:solidFill>
                  <a:schemeClr val="bg1"/>
                </a:solidFill>
              </a:rPr>
              <a:t>?</a:t>
            </a:r>
          </a:p>
        </p:txBody>
      </p:sp>
      <p:sp>
        <p:nvSpPr>
          <p:cNvPr id="24" name="TextBox 23">
            <a:extLst>
              <a:ext uri="{FF2B5EF4-FFF2-40B4-BE49-F238E27FC236}">
                <a16:creationId xmlns:a16="http://schemas.microsoft.com/office/drawing/2014/main" xmlns="" id="{2C91764F-7AFB-409D-B55B-507C5952B5A3}"/>
              </a:ext>
            </a:extLst>
          </p:cNvPr>
          <p:cNvSpPr txBox="1"/>
          <p:nvPr/>
        </p:nvSpPr>
        <p:spPr>
          <a:xfrm>
            <a:off x="2102" y="1605082"/>
            <a:ext cx="1754447" cy="369332"/>
          </a:xfrm>
          <a:prstGeom prst="rect">
            <a:avLst/>
          </a:prstGeom>
          <a:noFill/>
        </p:spPr>
        <p:txBody>
          <a:bodyPr wrap="square" rtlCol="0">
            <a:spAutoFit/>
          </a:bodyPr>
          <a:lstStyle/>
          <a:p>
            <a:r>
              <a:rPr lang="en-US" b="1" dirty="0">
                <a:solidFill>
                  <a:schemeClr val="accent2"/>
                </a:solidFill>
              </a:rPr>
              <a:t>Challenge:</a:t>
            </a:r>
          </a:p>
        </p:txBody>
      </p:sp>
      <p:cxnSp>
        <p:nvCxnSpPr>
          <p:cNvPr id="6" name="Straight Connector 5"/>
          <p:cNvCxnSpPr>
            <a:stCxn id="7" idx="2"/>
          </p:cNvCxnSpPr>
          <p:nvPr/>
        </p:nvCxnSpPr>
        <p:spPr>
          <a:xfrm flipV="1">
            <a:off x="4735442" y="2581294"/>
            <a:ext cx="0" cy="3810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descr="C:\Users\Mark\AppData\Local\Temp\7zE0F443349\IMG_0004.HEI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3000" y="3657600"/>
            <a:ext cx="4038599" cy="3028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293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1143000"/>
          </a:xfrm>
        </p:spPr>
        <p:txBody>
          <a:bodyPr/>
          <a:lstStyle/>
          <a:p>
            <a:r>
              <a:rPr lang="en-US" dirty="0"/>
              <a:t>Now Add These Libraries</a:t>
            </a:r>
          </a:p>
        </p:txBody>
      </p:sp>
      <p:sp>
        <p:nvSpPr>
          <p:cNvPr id="3" name="Content Placeholder 2"/>
          <p:cNvSpPr>
            <a:spLocks noGrp="1"/>
          </p:cNvSpPr>
          <p:nvPr>
            <p:ph idx="1"/>
          </p:nvPr>
        </p:nvSpPr>
        <p:spPr>
          <a:xfrm>
            <a:off x="152400" y="1280390"/>
            <a:ext cx="4800600" cy="4525963"/>
          </a:xfrm>
        </p:spPr>
        <p:txBody>
          <a:bodyPr>
            <a:normAutofit/>
          </a:bodyPr>
          <a:lstStyle/>
          <a:p>
            <a:r>
              <a:rPr lang="en-US" sz="2000" dirty="0"/>
              <a:t>In the menu select  “sketch” -&gt; “include libraries” -&gt; “manage libraries …” or </a:t>
            </a:r>
            <a:br>
              <a:rPr lang="en-US" sz="2000" dirty="0"/>
            </a:br>
            <a:r>
              <a:rPr lang="en-US" sz="2000" dirty="0"/>
              <a:t>press “CTRL + SHIFT + I</a:t>
            </a:r>
            <a:endParaRPr lang="en-US" sz="2200" dirty="0"/>
          </a:p>
          <a:p>
            <a:endParaRPr lang="en-US" sz="2200" dirty="0"/>
          </a:p>
          <a:p>
            <a:endParaRPr lang="en-US" sz="2200" dirty="0"/>
          </a:p>
          <a:p>
            <a:r>
              <a:rPr lang="en-US" sz="2200" dirty="0"/>
              <a:t>Then search for “</a:t>
            </a:r>
            <a:r>
              <a:rPr lang="en-US" sz="2200" dirty="0" err="1"/>
              <a:t>NewPing</a:t>
            </a:r>
            <a:r>
              <a:rPr lang="en-US" sz="2200" dirty="0"/>
              <a:t>” and</a:t>
            </a:r>
            <a:br>
              <a:rPr lang="en-US" sz="2200" dirty="0"/>
            </a:br>
            <a:r>
              <a:rPr lang="en-US" sz="2200" dirty="0"/>
              <a:t>install the library</a:t>
            </a:r>
          </a:p>
          <a:p>
            <a:endParaRPr lang="en-US" sz="2200" dirty="0"/>
          </a:p>
          <a:p>
            <a:r>
              <a:rPr lang="en-US" sz="2200" dirty="0"/>
              <a:t>Then close the window </a:t>
            </a:r>
          </a:p>
        </p:txBody>
      </p:sp>
      <p:cxnSp>
        <p:nvCxnSpPr>
          <p:cNvPr id="15" name="Straight Arrow Connector 14"/>
          <p:cNvCxnSpPr/>
          <p:nvPr/>
        </p:nvCxnSpPr>
        <p:spPr>
          <a:xfrm>
            <a:off x="2743200" y="5105400"/>
            <a:ext cx="2438400" cy="59965"/>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5181600" y="4343400"/>
            <a:ext cx="3586480" cy="2040084"/>
            <a:chOff x="5024120" y="4786311"/>
            <a:chExt cx="3586480" cy="2040084"/>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4120" y="4786311"/>
              <a:ext cx="3586480" cy="2040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ounded Rectangle 11"/>
            <p:cNvSpPr/>
            <p:nvPr/>
          </p:nvSpPr>
          <p:spPr>
            <a:xfrm>
              <a:off x="5562600" y="5501553"/>
              <a:ext cx="381000" cy="21344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8153400" y="6553200"/>
              <a:ext cx="381000" cy="21344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6296660" y="4891953"/>
              <a:ext cx="381000" cy="21344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 name="Straight Arrow Connector 13"/>
          <p:cNvCxnSpPr/>
          <p:nvPr/>
        </p:nvCxnSpPr>
        <p:spPr>
          <a:xfrm>
            <a:off x="3505200" y="5562600"/>
            <a:ext cx="4648200" cy="60960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28081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2209800"/>
            <a:ext cx="8458200" cy="1470025"/>
          </a:xfrm>
        </p:spPr>
        <p:txBody>
          <a:bodyPr/>
          <a:lstStyle/>
          <a:p>
            <a:r>
              <a:rPr lang="en-US" dirty="0"/>
              <a:t>Session 2</a:t>
            </a:r>
          </a:p>
        </p:txBody>
      </p:sp>
      <p:sp>
        <p:nvSpPr>
          <p:cNvPr id="3" name="TextBox 2"/>
          <p:cNvSpPr txBox="1"/>
          <p:nvPr/>
        </p:nvSpPr>
        <p:spPr>
          <a:xfrm>
            <a:off x="2209800" y="4800600"/>
            <a:ext cx="5897768" cy="1200329"/>
          </a:xfrm>
          <a:prstGeom prst="rect">
            <a:avLst/>
          </a:prstGeom>
          <a:noFill/>
        </p:spPr>
        <p:txBody>
          <a:bodyPr wrap="none" rtlCol="0">
            <a:spAutoFit/>
          </a:bodyPr>
          <a:lstStyle/>
          <a:p>
            <a:r>
              <a:rPr lang="en-US" sz="3600" i="1" dirty="0"/>
              <a:t>The Robotics Industry and</a:t>
            </a:r>
            <a:br>
              <a:rPr lang="en-US" sz="3600" i="1" dirty="0"/>
            </a:br>
            <a:r>
              <a:rPr lang="en-US" sz="3600" i="1" dirty="0"/>
              <a:t>the Meiring Control System</a:t>
            </a:r>
          </a:p>
        </p:txBody>
      </p:sp>
    </p:spTree>
    <p:extLst>
      <p:ext uri="{BB962C8B-B14F-4D97-AF65-F5344CB8AC3E}">
        <p14:creationId xmlns:p14="http://schemas.microsoft.com/office/powerpoint/2010/main" val="2042190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Session 1</a:t>
            </a:r>
          </a:p>
        </p:txBody>
      </p:sp>
      <p:sp>
        <p:nvSpPr>
          <p:cNvPr id="4" name="TextBox 3"/>
          <p:cNvSpPr txBox="1"/>
          <p:nvPr/>
        </p:nvSpPr>
        <p:spPr>
          <a:xfrm>
            <a:off x="1981200" y="4419600"/>
            <a:ext cx="6093335" cy="769441"/>
          </a:xfrm>
          <a:prstGeom prst="rect">
            <a:avLst/>
          </a:prstGeom>
          <a:noFill/>
        </p:spPr>
        <p:txBody>
          <a:bodyPr wrap="none" rtlCol="0">
            <a:spAutoFit/>
          </a:bodyPr>
          <a:lstStyle/>
          <a:p>
            <a:r>
              <a:rPr lang="en-US" sz="4400" i="1" dirty="0"/>
              <a:t>Safety and </a:t>
            </a:r>
            <a:r>
              <a:rPr lang="en-US" sz="4400" i="1" dirty="0" err="1"/>
              <a:t>Pillia</a:t>
            </a:r>
            <a:r>
              <a:rPr lang="en-US" sz="4400" i="1" dirty="0"/>
              <a:t> Brain </a:t>
            </a:r>
          </a:p>
        </p:txBody>
      </p:sp>
    </p:spTree>
    <p:extLst>
      <p:ext uri="{BB962C8B-B14F-4D97-AF65-F5344CB8AC3E}">
        <p14:creationId xmlns:p14="http://schemas.microsoft.com/office/powerpoint/2010/main" val="29266123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20</a:t>
            </a:fld>
            <a:endParaRPr lang="en-US" dirty="0"/>
          </a:p>
        </p:txBody>
      </p:sp>
      <p:pic>
        <p:nvPicPr>
          <p:cNvPr id="7" name="Picture 6">
            <a:extLst>
              <a:ext uri="{FF2B5EF4-FFF2-40B4-BE49-F238E27FC236}">
                <a16:creationId xmlns:a16="http://schemas.microsoft.com/office/drawing/2014/main" xmlns="" id="{A6C44DC6-B0E6-4160-937D-89AE210C9EAD}"/>
              </a:ext>
            </a:extLst>
          </p:cNvPr>
          <p:cNvPicPr>
            <a:picLocks noChangeAspect="1"/>
          </p:cNvPicPr>
          <p:nvPr/>
        </p:nvPicPr>
        <p:blipFill>
          <a:blip r:embed="rId2"/>
          <a:stretch>
            <a:fillRect/>
          </a:stretch>
        </p:blipFill>
        <p:spPr>
          <a:xfrm>
            <a:off x="166198" y="698738"/>
            <a:ext cx="4680965" cy="5449078"/>
          </a:xfrm>
          <a:prstGeom prst="rect">
            <a:avLst/>
          </a:prstGeom>
        </p:spPr>
      </p:pic>
      <p:pic>
        <p:nvPicPr>
          <p:cNvPr id="8" name="Picture 7">
            <a:extLst>
              <a:ext uri="{FF2B5EF4-FFF2-40B4-BE49-F238E27FC236}">
                <a16:creationId xmlns:a16="http://schemas.microsoft.com/office/drawing/2014/main" xmlns=""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09198" y="1851069"/>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32998" y="2841669"/>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547198" y="3603669"/>
            <a:ext cx="3048000" cy="14478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410200" y="3352800"/>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79031" y="447203"/>
            <a:ext cx="2101857" cy="523220"/>
          </a:xfrm>
          <a:prstGeom prst="rect">
            <a:avLst/>
          </a:prstGeom>
          <a:noFill/>
        </p:spPr>
        <p:txBody>
          <a:bodyPr wrap="none" rtlCol="0">
            <a:spAutoFit/>
          </a:bodyPr>
          <a:lstStyle/>
          <a:p>
            <a:r>
              <a:rPr lang="en-US" sz="2800" b="1" i="1" dirty="0"/>
              <a:t>Our progress</a:t>
            </a:r>
          </a:p>
        </p:txBody>
      </p:sp>
    </p:spTree>
    <p:extLst>
      <p:ext uri="{BB962C8B-B14F-4D97-AF65-F5344CB8AC3E}">
        <p14:creationId xmlns:p14="http://schemas.microsoft.com/office/powerpoint/2010/main" val="878039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21</a:t>
            </a:fld>
            <a:endParaRPr lang="en-US" dirty="0"/>
          </a:p>
        </p:txBody>
      </p:sp>
      <p:pic>
        <p:nvPicPr>
          <p:cNvPr id="7" name="Picture 6">
            <a:extLst>
              <a:ext uri="{FF2B5EF4-FFF2-40B4-BE49-F238E27FC236}">
                <a16:creationId xmlns:a16="http://schemas.microsoft.com/office/drawing/2014/main" xmlns="" id="{A6C44DC6-B0E6-4160-937D-89AE210C9EAD}"/>
              </a:ext>
            </a:extLst>
          </p:cNvPr>
          <p:cNvPicPr>
            <a:picLocks noChangeAspect="1"/>
          </p:cNvPicPr>
          <p:nvPr/>
        </p:nvPicPr>
        <p:blipFill>
          <a:blip r:embed="rId2"/>
          <a:stretch>
            <a:fillRect/>
          </a:stretch>
        </p:blipFill>
        <p:spPr>
          <a:xfrm>
            <a:off x="152400" y="447869"/>
            <a:ext cx="4680965" cy="5449078"/>
          </a:xfrm>
          <a:prstGeom prst="rect">
            <a:avLst/>
          </a:prstGeom>
        </p:spPr>
      </p:pic>
      <p:pic>
        <p:nvPicPr>
          <p:cNvPr id="8" name="Picture 7">
            <a:extLst>
              <a:ext uri="{FF2B5EF4-FFF2-40B4-BE49-F238E27FC236}">
                <a16:creationId xmlns:a16="http://schemas.microsoft.com/office/drawing/2014/main" xmlns=""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16002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2590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458491" y="4829296"/>
            <a:ext cx="3048000" cy="5334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410200" y="3352800"/>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8747" y="37338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p:cNvSpPr/>
          <p:nvPr/>
        </p:nvSpPr>
        <p:spPr>
          <a:xfrm>
            <a:off x="573286" y="5257800"/>
            <a:ext cx="3048000" cy="533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5413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Fields of Robotics</a:t>
            </a:r>
          </a:p>
        </p:txBody>
      </p:sp>
      <p:sp>
        <p:nvSpPr>
          <p:cNvPr id="3" name="Content Placeholder 2"/>
          <p:cNvSpPr>
            <a:spLocks noGrp="1"/>
          </p:cNvSpPr>
          <p:nvPr>
            <p:ph idx="1"/>
          </p:nvPr>
        </p:nvSpPr>
        <p:spPr/>
        <p:txBody>
          <a:bodyPr/>
          <a:lstStyle/>
          <a:p>
            <a:r>
              <a:rPr lang="en-US" dirty="0"/>
              <a:t>Human-Robot Interface</a:t>
            </a:r>
          </a:p>
          <a:p>
            <a:r>
              <a:rPr lang="en-US" dirty="0"/>
              <a:t>Mobility – Movement</a:t>
            </a:r>
          </a:p>
          <a:p>
            <a:r>
              <a:rPr lang="en-US" dirty="0"/>
              <a:t>Manipulation – interacting with the environment</a:t>
            </a:r>
          </a:p>
          <a:p>
            <a:r>
              <a:rPr lang="en-US" dirty="0"/>
              <a:t>Programming – robotic control and functionality</a:t>
            </a:r>
          </a:p>
          <a:p>
            <a:r>
              <a:rPr lang="en-US" dirty="0"/>
              <a:t>Sensors – real world feedback</a:t>
            </a:r>
          </a:p>
        </p:txBody>
      </p:sp>
    </p:spTree>
    <p:extLst>
      <p:ext uri="{BB962C8B-B14F-4D97-AF65-F5344CB8AC3E}">
        <p14:creationId xmlns:p14="http://schemas.microsoft.com/office/powerpoint/2010/main" val="3872268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 Work</a:t>
            </a:r>
          </a:p>
        </p:txBody>
      </p:sp>
      <p:sp>
        <p:nvSpPr>
          <p:cNvPr id="3" name="Content Placeholder 2"/>
          <p:cNvSpPr>
            <a:spLocks noGrp="1"/>
          </p:cNvSpPr>
          <p:nvPr>
            <p:ph idx="1"/>
          </p:nvPr>
        </p:nvSpPr>
        <p:spPr>
          <a:xfrm>
            <a:off x="381000" y="2057400"/>
            <a:ext cx="8229600" cy="4525963"/>
          </a:xfrm>
        </p:spPr>
        <p:txBody>
          <a:bodyPr>
            <a:normAutofit/>
          </a:bodyPr>
          <a:lstStyle/>
          <a:p>
            <a:r>
              <a:rPr lang="en-US" dirty="0"/>
              <a:t>Pick a field of robotics to discuss with your counselor.</a:t>
            </a:r>
          </a:p>
          <a:p>
            <a:pPr lvl="1"/>
            <a:r>
              <a:rPr lang="en-US" dirty="0"/>
              <a:t>Find an image that aids in your discussion</a:t>
            </a:r>
          </a:p>
          <a:p>
            <a:r>
              <a:rPr lang="en-US" dirty="0"/>
              <a:t>Update your engineering notebook </a:t>
            </a:r>
          </a:p>
        </p:txBody>
      </p:sp>
    </p:spTree>
    <p:extLst>
      <p:ext uri="{BB962C8B-B14F-4D97-AF65-F5344CB8AC3E}">
        <p14:creationId xmlns:p14="http://schemas.microsoft.com/office/powerpoint/2010/main" val="24249555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18" y="381000"/>
            <a:ext cx="8229600" cy="1066800"/>
          </a:xfrm>
        </p:spPr>
        <p:txBody>
          <a:bodyPr/>
          <a:lstStyle/>
          <a:p>
            <a:r>
              <a:rPr lang="en-US" dirty="0" smtClean="0"/>
              <a:t>Scooter Box Contents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308998467"/>
              </p:ext>
            </p:extLst>
          </p:nvPr>
        </p:nvGraphicFramePr>
        <p:xfrm>
          <a:off x="228600" y="1295400"/>
          <a:ext cx="4495800" cy="5109210"/>
        </p:xfrm>
        <a:graphic>
          <a:graphicData uri="http://schemas.openxmlformats.org/drawingml/2006/table">
            <a:tbl>
              <a:tblPr firstRow="1" firstCol="1" bandRow="1"/>
              <a:tblGrid>
                <a:gridCol w="3073079"/>
                <a:gridCol w="1422721"/>
              </a:tblGrid>
              <a:tr h="190500">
                <a:tc>
                  <a:txBody>
                    <a:bodyPr/>
                    <a:lstStyle/>
                    <a:p>
                      <a:r>
                        <a:rPr lang="en-US" sz="1800" dirty="0" smtClean="0">
                          <a:effectLst/>
                          <a:latin typeface="Calibri"/>
                          <a:cs typeface="Times New Roman"/>
                        </a:rPr>
                        <a:t>Parts</a:t>
                      </a:r>
                      <a:endParaRPr lang="en-US" sz="1800" dirty="0">
                        <a:effectLst/>
                        <a:latin typeface="Calibri"/>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solidFill>
                            <a:srgbClr val="000000"/>
                          </a:solidFill>
                          <a:effectLst/>
                          <a:latin typeface="Calibri"/>
                          <a:ea typeface="Times New Roman"/>
                          <a:cs typeface="Times New Roman"/>
                        </a:rPr>
                        <a:t>in package</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effectLst/>
                          <a:latin typeface="Calibri"/>
                          <a:ea typeface="Times New Roman"/>
                          <a:cs typeface="Times New Roman"/>
                        </a:rPr>
                        <a:t>Welcome</a:t>
                      </a:r>
                      <a:r>
                        <a:rPr lang="en-US" sz="1800" baseline="0" dirty="0" smtClean="0">
                          <a:effectLst/>
                          <a:latin typeface="Calibri"/>
                          <a:ea typeface="Times New Roman"/>
                          <a:cs typeface="Times New Roman"/>
                        </a:rPr>
                        <a:t> Note</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effectLst/>
                          <a:latin typeface="Calibri"/>
                          <a:ea typeface="Times New Roman"/>
                          <a:cs typeface="Times New Roman"/>
                        </a:rPr>
                        <a:t>Instructions</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solidFill>
                            <a:srgbClr val="000000"/>
                          </a:solidFill>
                          <a:effectLst/>
                          <a:latin typeface="Calibri"/>
                          <a:ea typeface="Times New Roman"/>
                          <a:cs typeface="Times New Roman"/>
                        </a:rPr>
                        <a:t>Arduino</a:t>
                      </a:r>
                      <a:r>
                        <a:rPr lang="en-US" sz="1800" baseline="0" dirty="0" smtClean="0">
                          <a:solidFill>
                            <a:srgbClr val="000000"/>
                          </a:solidFill>
                          <a:effectLst/>
                          <a:latin typeface="Calibri"/>
                          <a:ea typeface="Times New Roman"/>
                          <a:cs typeface="Times New Roman"/>
                        </a:rPr>
                        <a:t> N</a:t>
                      </a:r>
                      <a:r>
                        <a:rPr lang="en-US" sz="1800" dirty="0" smtClean="0">
                          <a:solidFill>
                            <a:srgbClr val="000000"/>
                          </a:solidFill>
                          <a:effectLst/>
                          <a:latin typeface="Calibri"/>
                          <a:ea typeface="Times New Roman"/>
                          <a:cs typeface="Times New Roman"/>
                        </a:rPr>
                        <a:t>ano Processor</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solidFill>
                            <a:srgbClr val="000000"/>
                          </a:solidFill>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solidFill>
                            <a:srgbClr val="000000"/>
                          </a:solidFill>
                          <a:effectLst/>
                          <a:latin typeface="Calibri"/>
                          <a:ea typeface="Times New Roman"/>
                          <a:cs typeface="Times New Roman"/>
                        </a:rPr>
                        <a:t>HC</a:t>
                      </a:r>
                      <a:r>
                        <a:rPr lang="en-US" sz="1800" baseline="0" dirty="0" smtClean="0">
                          <a:solidFill>
                            <a:srgbClr val="000000"/>
                          </a:solidFill>
                          <a:effectLst/>
                          <a:latin typeface="Calibri"/>
                          <a:ea typeface="Times New Roman"/>
                          <a:cs typeface="Times New Roman"/>
                        </a:rPr>
                        <a:t> SR04 Sonar Sensor</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solidFill>
                            <a:srgbClr val="000000"/>
                          </a:solidFill>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solidFill>
                            <a:srgbClr val="000000"/>
                          </a:solidFill>
                          <a:effectLst/>
                          <a:latin typeface="Calibri"/>
                          <a:ea typeface="Times New Roman"/>
                          <a:cs typeface="Times New Roman"/>
                        </a:rPr>
                        <a:t>Servo Control Board</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solidFill>
                            <a:srgbClr val="000000"/>
                          </a:solidFill>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solidFill>
                            <a:srgbClr val="000000"/>
                          </a:solidFill>
                          <a:effectLst/>
                          <a:latin typeface="Calibri"/>
                          <a:ea typeface="Times New Roman"/>
                          <a:cs typeface="Times New Roman"/>
                        </a:rPr>
                        <a:t>FS90R 360 </a:t>
                      </a:r>
                      <a:r>
                        <a:rPr lang="en-US" sz="1800" dirty="0">
                          <a:solidFill>
                            <a:srgbClr val="000000"/>
                          </a:solidFill>
                          <a:effectLst/>
                          <a:latin typeface="Calibri"/>
                          <a:ea typeface="Times New Roman"/>
                          <a:cs typeface="Times New Roman"/>
                        </a:rPr>
                        <a:t>servo</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solidFill>
                            <a:srgbClr val="000000"/>
                          </a:solidFill>
                          <a:effectLst/>
                          <a:latin typeface="Calibri"/>
                          <a:ea typeface="Times New Roman"/>
                          <a:cs typeface="Times New Roman"/>
                        </a:rPr>
                        <a:t>2</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solidFill>
                            <a:srgbClr val="000000"/>
                          </a:solidFill>
                          <a:effectLst/>
                          <a:latin typeface="Calibri"/>
                          <a:ea typeface="Times New Roman"/>
                          <a:cs typeface="Times New Roman"/>
                        </a:rPr>
                        <a:t>SG90 180 </a:t>
                      </a:r>
                      <a:r>
                        <a:rPr lang="en-US" sz="1800" dirty="0">
                          <a:solidFill>
                            <a:srgbClr val="000000"/>
                          </a:solidFill>
                          <a:effectLst/>
                          <a:latin typeface="Calibri"/>
                          <a:ea typeface="Times New Roman"/>
                          <a:cs typeface="Times New Roman"/>
                        </a:rPr>
                        <a:t>servo</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solidFill>
                            <a:srgbClr val="000000"/>
                          </a:solidFill>
                          <a:effectLst/>
                          <a:latin typeface="Calibri"/>
                          <a:ea typeface="Times New Roman"/>
                          <a:cs typeface="Times New Roman"/>
                        </a:rPr>
                        <a:t>2</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a:solidFill>
                            <a:srgbClr val="000000"/>
                          </a:solidFill>
                          <a:effectLst/>
                          <a:latin typeface="Calibri"/>
                          <a:ea typeface="Times New Roman"/>
                          <a:cs typeface="Times New Roman"/>
                        </a:rPr>
                        <a:t>wiring</a:t>
                      </a:r>
                      <a:endParaRPr lang="en-US" sz="180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solidFill>
                            <a:srgbClr val="000000"/>
                          </a:solidFill>
                          <a:effectLst/>
                          <a:latin typeface="Calibri"/>
                          <a:ea typeface="Times New Roman"/>
                          <a:cs typeface="Times New Roman"/>
                        </a:rPr>
                        <a:t>4</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solidFill>
                            <a:srgbClr val="000000"/>
                          </a:solidFill>
                          <a:effectLst/>
                          <a:latin typeface="Calibri"/>
                          <a:ea typeface="Times New Roman"/>
                          <a:cs typeface="Times New Roman"/>
                        </a:rPr>
                        <a:t>Battery Harness</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solidFill>
                            <a:srgbClr val="000000"/>
                          </a:solidFill>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solidFill>
                            <a:srgbClr val="000000"/>
                          </a:solidFill>
                          <a:effectLst/>
                          <a:latin typeface="Calibri"/>
                          <a:ea typeface="Times New Roman"/>
                          <a:cs typeface="Times New Roman"/>
                        </a:rPr>
                        <a:t>Switch</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solidFill>
                            <a:srgbClr val="000000"/>
                          </a:solidFill>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solidFill>
                            <a:srgbClr val="000000"/>
                          </a:solidFill>
                          <a:effectLst/>
                          <a:latin typeface="Calibri"/>
                          <a:ea typeface="Times New Roman"/>
                          <a:cs typeface="Times New Roman"/>
                        </a:rPr>
                        <a:t>Wheels</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solidFill>
                            <a:srgbClr val="000000"/>
                          </a:solidFill>
                          <a:effectLst/>
                          <a:latin typeface="Calibri"/>
                          <a:ea typeface="Times New Roman"/>
                          <a:cs typeface="Times New Roman"/>
                        </a:rPr>
                        <a:t>2</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solidFill>
                            <a:srgbClr val="000000"/>
                          </a:solidFill>
                          <a:effectLst/>
                          <a:latin typeface="Calibri"/>
                          <a:ea typeface="Times New Roman"/>
                          <a:cs typeface="Times New Roman"/>
                        </a:rPr>
                        <a:t>Right</a:t>
                      </a:r>
                      <a:r>
                        <a:rPr lang="en-US" sz="1800" baseline="0" dirty="0" smtClean="0">
                          <a:solidFill>
                            <a:srgbClr val="000000"/>
                          </a:solidFill>
                          <a:effectLst/>
                          <a:latin typeface="Calibri"/>
                          <a:ea typeface="Times New Roman"/>
                          <a:cs typeface="Times New Roman"/>
                        </a:rPr>
                        <a:t> Leg</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solidFill>
                            <a:srgbClr val="000000"/>
                          </a:solidFill>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effectLst/>
                          <a:latin typeface="Calibri"/>
                          <a:ea typeface="Times New Roman"/>
                          <a:cs typeface="Times New Roman"/>
                        </a:rPr>
                        <a:t>Left Leg</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effectLst/>
                          <a:latin typeface="Calibri"/>
                          <a:ea typeface="Times New Roman"/>
                          <a:cs typeface="Times New Roman"/>
                        </a:rPr>
                        <a:t>Hip</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effectLst/>
                          <a:latin typeface="Calibri"/>
                          <a:ea typeface="Times New Roman"/>
                          <a:cs typeface="Times New Roman"/>
                        </a:rPr>
                        <a:t>Head</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effectLst/>
                          <a:latin typeface="Calibri"/>
                          <a:ea typeface="Times New Roman"/>
                          <a:cs typeface="Times New Roman"/>
                        </a:rPr>
                        <a:t>Cap</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effectLst/>
                          <a:latin typeface="Calibri"/>
                          <a:ea typeface="Times New Roman"/>
                          <a:cs typeface="Times New Roman"/>
                        </a:rPr>
                        <a:t>Propeller</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bl>
          </a:graphicData>
        </a:graphic>
      </p:graphicFrame>
      <p:pic>
        <p:nvPicPr>
          <p:cNvPr id="5" name="Picture 2" descr="C:\Users\Mark\AppData\Local\Temp\7zE0F4360D8\IMG_0003.HE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29200" y="3682299"/>
            <a:ext cx="3792132" cy="28440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388" b="99612" l="1188" r="98575">
                        <a14:foregroundMark x1="33017" y1="50775" x2="24941" y2="55426"/>
                        <a14:foregroundMark x1="26841" y1="55426" x2="36817" y2="60078"/>
                        <a14:foregroundMark x1="55344" y1="50775" x2="61283" y2="57171"/>
                        <a14:foregroundMark x1="62708" y1="51744" x2="59620" y2="58333"/>
                        <a14:foregroundMark x1="57957" y1="57752" x2="53444" y2="56783"/>
                        <a14:foregroundMark x1="53682" y1="55814" x2="52257" y2="52713"/>
                        <a14:foregroundMark x1="55819" y1="50775" x2="60333" y2="50775"/>
                        <a14:foregroundMark x1="57957" y1="49612" x2="57957" y2="49612"/>
                        <a14:foregroundMark x1="61995" y1="50775" x2="65558" y2="56589"/>
                        <a14:foregroundMark x1="73397" y1="95930" x2="92637" y2="88178"/>
                        <a14:foregroundMark x1="83135" y1="92248" x2="78622" y2="84884"/>
                        <a14:foregroundMark x1="83373" y1="92829" x2="83373" y2="92829"/>
                        <a14:foregroundMark x1="82423" y1="92442" x2="82423" y2="92442"/>
                        <a14:foregroundMark x1="85748" y1="72287" x2="94537" y2="89535"/>
                        <a14:foregroundMark x1="6651" y1="86822" x2="12589" y2="94380"/>
                        <a14:foregroundMark x1="42043" y1="54845" x2="37530" y2="50581"/>
                        <a14:foregroundMark x1="38005" y1="49612" x2="38955" y2="50194"/>
                      </a14:backgroundRemoval>
                    </a14:imgEffect>
                  </a14:imgLayer>
                </a14:imgProps>
              </a:ext>
              <a:ext uri="{28A0092B-C50C-407E-A947-70E740481C1C}">
                <a14:useLocalDpi xmlns:a14="http://schemas.microsoft.com/office/drawing/2010/main" val="0"/>
              </a:ext>
            </a:extLst>
          </a:blip>
          <a:srcRect/>
          <a:stretch>
            <a:fillRect/>
          </a:stretch>
        </p:blipFill>
        <p:spPr bwMode="auto">
          <a:xfrm>
            <a:off x="5867400" y="609600"/>
            <a:ext cx="233141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08535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F4C0B10B-D2C4-4A54-AFAD-3D27DF88BB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xmlns="" id="{B6BADB90-C74B-40D6-86DC-503F65FCE8D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xmlns="" id="{6559431D-1886-4AE0-9B87-9AD2ECAB843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xmlns="" id="{373850A5-B04A-4FCD-9E73-EE322167FB3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xmlns="" id="{82C18C67-80FA-4738-AA53-0AF2419F98E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xmlns="" id="{48543B1A-8BF5-4C63-8404-41B2EA70B33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xmlns="" id="{92DF5096-E051-498C-A3ED-CBA77A813AAC}"/>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rmAutofit fontScale="90000"/>
          </a:bodyPr>
          <a:lstStyle/>
          <a:p>
            <a:r>
              <a:rPr lang="en-US" sz="3600" dirty="0">
                <a:solidFill>
                  <a:schemeClr val="bg1"/>
                </a:solidFill>
              </a:rPr>
              <a:t>MCS: The </a:t>
            </a:r>
            <a:r>
              <a:rPr lang="en-US" sz="3600" dirty="0" err="1">
                <a:solidFill>
                  <a:schemeClr val="bg1"/>
                </a:solidFill>
              </a:rPr>
              <a:t>Meiring</a:t>
            </a:r>
            <a:r>
              <a:rPr lang="en-US" sz="3600" dirty="0">
                <a:solidFill>
                  <a:schemeClr val="bg1"/>
                </a:solidFill>
              </a:rPr>
              <a:t> Control System 200</a:t>
            </a:r>
            <a:br>
              <a:rPr lang="en-US" sz="3600" dirty="0">
                <a:solidFill>
                  <a:schemeClr val="bg1"/>
                </a:solidFill>
              </a:rPr>
            </a:br>
            <a:r>
              <a:rPr lang="en-US" sz="3600" dirty="0">
                <a:solidFill>
                  <a:schemeClr val="bg1"/>
                </a:solidFill>
              </a:rPr>
              <a:t>Using Sonic and Servo Technology</a:t>
            </a:r>
            <a:endParaRPr lang="en-US" sz="3500" dirty="0">
              <a:solidFill>
                <a:schemeClr val="bg1"/>
              </a:solidFill>
            </a:endParaRPr>
          </a:p>
        </p:txBody>
      </p:sp>
      <p:sp>
        <p:nvSpPr>
          <p:cNvPr id="3" name="Content Placeholder 2"/>
          <p:cNvSpPr>
            <a:spLocks noGrp="1"/>
          </p:cNvSpPr>
          <p:nvPr>
            <p:ph idx="1"/>
          </p:nvPr>
        </p:nvSpPr>
        <p:spPr>
          <a:xfrm>
            <a:off x="1068678" y="2494450"/>
            <a:ext cx="3655722" cy="3563159"/>
          </a:xfrm>
        </p:spPr>
        <p:txBody>
          <a:bodyPr>
            <a:normAutofit fontScale="70000" lnSpcReduction="20000"/>
          </a:bodyPr>
          <a:lstStyle/>
          <a:p>
            <a:pPr marL="0" indent="0">
              <a:buNone/>
            </a:pPr>
            <a:r>
              <a:rPr lang="en-US" sz="2400" b="1" dirty="0"/>
              <a:t>What is it:</a:t>
            </a:r>
          </a:p>
          <a:p>
            <a:r>
              <a:rPr lang="en-US" sz="2400" dirty="0"/>
              <a:t>HC-SR04 Sonic Depth Sensor</a:t>
            </a:r>
          </a:p>
          <a:p>
            <a:r>
              <a:rPr lang="en-US" sz="2400" dirty="0"/>
              <a:t>Uses sound to measure distance to objects</a:t>
            </a:r>
          </a:p>
          <a:p>
            <a:r>
              <a:rPr lang="en-US" sz="2400" dirty="0"/>
              <a:t>It uses two types of servos for locomotion</a:t>
            </a:r>
          </a:p>
          <a:p>
            <a:pPr marL="0" indent="0">
              <a:buNone/>
            </a:pPr>
            <a:r>
              <a:rPr lang="en-US" sz="2400" b="1" dirty="0"/>
              <a:t>What we’ll learn:</a:t>
            </a:r>
          </a:p>
          <a:p>
            <a:r>
              <a:rPr lang="en-US" sz="2400" dirty="0"/>
              <a:t>How a sonic sensor works</a:t>
            </a:r>
          </a:p>
          <a:p>
            <a:r>
              <a:rPr lang="en-US" sz="2400" dirty="0"/>
              <a:t>How to add library’s for Arduino</a:t>
            </a:r>
          </a:p>
          <a:p>
            <a:r>
              <a:rPr lang="en-US" sz="2400" dirty="0"/>
              <a:t>How to use a serial monitor</a:t>
            </a:r>
          </a:p>
          <a:p>
            <a:r>
              <a:rPr lang="en-US" sz="2400" dirty="0"/>
              <a:t>How to use if statements</a:t>
            </a:r>
          </a:p>
          <a:p>
            <a:r>
              <a:rPr lang="en-US" sz="2400" dirty="0"/>
              <a:t>How to read a schematic</a:t>
            </a:r>
          </a:p>
          <a:p>
            <a:r>
              <a:rPr lang="en-US" sz="2400" dirty="0"/>
              <a:t>How to build a circuit</a:t>
            </a:r>
          </a:p>
          <a:p>
            <a:endParaRPr lang="en-US" sz="2400" dirty="0"/>
          </a:p>
        </p:txBody>
      </p:sp>
      <p:pic>
        <p:nvPicPr>
          <p:cNvPr id="18" name="Picture 2">
            <a:extLst>
              <a:ext uri="{FF2B5EF4-FFF2-40B4-BE49-F238E27FC236}">
                <a16:creationId xmlns:a16="http://schemas.microsoft.com/office/drawing/2014/main" xmlns="" id="{458E3BA4-5B84-455A-A255-E391FF676DA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49741" y="2563957"/>
            <a:ext cx="3701978" cy="165663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4765" y="5334000"/>
            <a:ext cx="4406949" cy="1358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30844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652DA85-8558-4094-BEF6-4929C06AD6AB}"/>
              </a:ext>
            </a:extLst>
          </p:cNvPr>
          <p:cNvSpPr>
            <a:spLocks noGrp="1"/>
          </p:cNvSpPr>
          <p:nvPr>
            <p:ph type="title"/>
          </p:nvPr>
        </p:nvSpPr>
        <p:spPr>
          <a:xfrm>
            <a:off x="132967" y="457200"/>
            <a:ext cx="8229600" cy="1066800"/>
          </a:xfrm>
        </p:spPr>
        <p:txBody>
          <a:bodyPr/>
          <a:lstStyle/>
          <a:p>
            <a:r>
              <a:rPr lang="en-US" dirty="0"/>
              <a:t>The HC SR04 Sonic Sensor</a:t>
            </a:r>
          </a:p>
        </p:txBody>
      </p:sp>
      <p:pic>
        <p:nvPicPr>
          <p:cNvPr id="4" name="Picture 3">
            <a:extLst>
              <a:ext uri="{FF2B5EF4-FFF2-40B4-BE49-F238E27FC236}">
                <a16:creationId xmlns:a16="http://schemas.microsoft.com/office/drawing/2014/main" xmlns="" id="{447E10E0-A160-44DF-921E-5B0B93351BB6}"/>
              </a:ext>
            </a:extLst>
          </p:cNvPr>
          <p:cNvPicPr>
            <a:picLocks noChangeAspect="1"/>
          </p:cNvPicPr>
          <p:nvPr/>
        </p:nvPicPr>
        <p:blipFill>
          <a:blip r:embed="rId2"/>
          <a:stretch>
            <a:fillRect/>
          </a:stretch>
        </p:blipFill>
        <p:spPr>
          <a:xfrm>
            <a:off x="761468" y="1417638"/>
            <a:ext cx="7621064" cy="5220429"/>
          </a:xfrm>
          <a:prstGeom prst="rect">
            <a:avLst/>
          </a:prstGeom>
        </p:spPr>
      </p:pic>
    </p:spTree>
    <p:extLst>
      <p:ext uri="{BB962C8B-B14F-4D97-AF65-F5344CB8AC3E}">
        <p14:creationId xmlns:p14="http://schemas.microsoft.com/office/powerpoint/2010/main" val="34493973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652DA85-8558-4094-BEF6-4929C06AD6AB}"/>
              </a:ext>
            </a:extLst>
          </p:cNvPr>
          <p:cNvSpPr>
            <a:spLocks noGrp="1"/>
          </p:cNvSpPr>
          <p:nvPr>
            <p:ph type="title"/>
          </p:nvPr>
        </p:nvSpPr>
        <p:spPr>
          <a:xfrm>
            <a:off x="228600" y="533400"/>
            <a:ext cx="8229600" cy="1066800"/>
          </a:xfrm>
        </p:spPr>
        <p:txBody>
          <a:bodyPr/>
          <a:lstStyle/>
          <a:p>
            <a:r>
              <a:rPr lang="en-US" dirty="0"/>
              <a:t>Using the Sonic Sensor</a:t>
            </a:r>
          </a:p>
        </p:txBody>
      </p:sp>
      <p:pic>
        <p:nvPicPr>
          <p:cNvPr id="3" name="Picture 2">
            <a:extLst>
              <a:ext uri="{FF2B5EF4-FFF2-40B4-BE49-F238E27FC236}">
                <a16:creationId xmlns:a16="http://schemas.microsoft.com/office/drawing/2014/main" xmlns="" id="{145A7B5C-61D0-4CCA-BE48-283D4319597B}"/>
              </a:ext>
            </a:extLst>
          </p:cNvPr>
          <p:cNvPicPr>
            <a:picLocks noChangeAspect="1"/>
          </p:cNvPicPr>
          <p:nvPr/>
        </p:nvPicPr>
        <p:blipFill>
          <a:blip r:embed="rId2"/>
          <a:stretch>
            <a:fillRect/>
          </a:stretch>
        </p:blipFill>
        <p:spPr>
          <a:xfrm>
            <a:off x="397450" y="1676400"/>
            <a:ext cx="8395171" cy="4906962"/>
          </a:xfrm>
          <a:prstGeom prst="rect">
            <a:avLst/>
          </a:prstGeom>
        </p:spPr>
      </p:pic>
    </p:spTree>
    <p:extLst>
      <p:ext uri="{BB962C8B-B14F-4D97-AF65-F5344CB8AC3E}">
        <p14:creationId xmlns:p14="http://schemas.microsoft.com/office/powerpoint/2010/main" val="17999519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27530"/>
            <a:ext cx="8229600" cy="1066800"/>
          </a:xfrm>
        </p:spPr>
        <p:txBody>
          <a:bodyPr>
            <a:normAutofit fontScale="90000"/>
          </a:bodyPr>
          <a:lstStyle/>
          <a:p>
            <a:r>
              <a:rPr lang="en-US" dirty="0"/>
              <a:t>Document in your Engineering Journal</a:t>
            </a:r>
            <a:br>
              <a:rPr lang="en-US" dirty="0"/>
            </a:br>
            <a:endParaRPr lang="en-US" dirty="0"/>
          </a:p>
        </p:txBody>
      </p:sp>
      <p:sp>
        <p:nvSpPr>
          <p:cNvPr id="3" name="Content Placeholder 2"/>
          <p:cNvSpPr>
            <a:spLocks noGrp="1"/>
          </p:cNvSpPr>
          <p:nvPr>
            <p:ph idx="1"/>
          </p:nvPr>
        </p:nvSpPr>
        <p:spPr/>
        <p:txBody>
          <a:bodyPr/>
          <a:lstStyle/>
          <a:p>
            <a:r>
              <a:rPr lang="en-US" dirty="0"/>
              <a:t>Circuit diagrams</a:t>
            </a:r>
          </a:p>
          <a:p>
            <a:r>
              <a:rPr lang="en-US" dirty="0"/>
              <a:t>Code</a:t>
            </a:r>
          </a:p>
          <a:p>
            <a:r>
              <a:rPr lang="en-US" dirty="0"/>
              <a:t>Tests</a:t>
            </a:r>
          </a:p>
        </p:txBody>
      </p:sp>
      <p:pic>
        <p:nvPicPr>
          <p:cNvPr id="4" name="Picture 3" descr="A picture containing table, game&#10;&#10;Description automatically generated">
            <a:extLst>
              <a:ext uri="{FF2B5EF4-FFF2-40B4-BE49-F238E27FC236}">
                <a16:creationId xmlns:a16="http://schemas.microsoft.com/office/drawing/2014/main" xmlns="" id="{F95C3845-293E-41A4-9354-3E86971570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57800" y="2057400"/>
            <a:ext cx="3454401" cy="2590800"/>
          </a:xfrm>
          <a:prstGeom prst="rect">
            <a:avLst/>
          </a:prstGeom>
        </p:spPr>
      </p:pic>
      <p:sp>
        <p:nvSpPr>
          <p:cNvPr id="5" name="TextBox 4"/>
          <p:cNvSpPr txBox="1"/>
          <p:nvPr/>
        </p:nvSpPr>
        <p:spPr>
          <a:xfrm>
            <a:off x="5562600" y="1524000"/>
            <a:ext cx="2010771" cy="369332"/>
          </a:xfrm>
          <a:prstGeom prst="rect">
            <a:avLst/>
          </a:prstGeom>
          <a:noFill/>
        </p:spPr>
        <p:txBody>
          <a:bodyPr wrap="square" rtlCol="0">
            <a:spAutoFit/>
          </a:bodyPr>
          <a:lstStyle/>
          <a:p>
            <a:r>
              <a:rPr lang="en-US" dirty="0"/>
              <a:t>What is this?</a:t>
            </a:r>
          </a:p>
        </p:txBody>
      </p:sp>
      <p:sp>
        <p:nvSpPr>
          <p:cNvPr id="6" name="TextBox 5"/>
          <p:cNvSpPr txBox="1"/>
          <p:nvPr/>
        </p:nvSpPr>
        <p:spPr>
          <a:xfrm>
            <a:off x="5103006" y="4800599"/>
            <a:ext cx="4039888" cy="1200329"/>
          </a:xfrm>
          <a:prstGeom prst="rect">
            <a:avLst/>
          </a:prstGeom>
          <a:noFill/>
        </p:spPr>
        <p:txBody>
          <a:bodyPr wrap="none" rtlCol="0">
            <a:spAutoFit/>
          </a:bodyPr>
          <a:lstStyle/>
          <a:p>
            <a:r>
              <a:rPr lang="en-US" i="1" dirty="0"/>
              <a:t>The original 605 </a:t>
            </a:r>
            <a:r>
              <a:rPr lang="en-US" i="1" dirty="0" err="1"/>
              <a:t>Fischbot</a:t>
            </a:r>
            <a:r>
              <a:rPr lang="en-US" i="1" dirty="0"/>
              <a:t> from 2020</a:t>
            </a:r>
          </a:p>
          <a:p>
            <a:r>
              <a:rPr lang="en-US" i="1" dirty="0"/>
              <a:t>It’s not cute but it gave us </a:t>
            </a:r>
            <a:br>
              <a:rPr lang="en-US" i="1" dirty="0"/>
            </a:br>
            <a:r>
              <a:rPr lang="en-US" i="1" dirty="0"/>
              <a:t>something to build over Zoom during</a:t>
            </a:r>
            <a:br>
              <a:rPr lang="en-US" i="1" dirty="0"/>
            </a:br>
            <a:r>
              <a:rPr lang="en-US" i="1" dirty="0" err="1"/>
              <a:t>Covid</a:t>
            </a:r>
            <a:r>
              <a:rPr lang="en-US" i="1" dirty="0"/>
              <a:t> and we earned a merit badge</a:t>
            </a:r>
          </a:p>
        </p:txBody>
      </p:sp>
    </p:spTree>
    <p:extLst>
      <p:ext uri="{BB962C8B-B14F-4D97-AF65-F5344CB8AC3E}">
        <p14:creationId xmlns:p14="http://schemas.microsoft.com/office/powerpoint/2010/main" val="30483161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xmlns="" id="{B7B6652B-1598-43B0-ACCC-CC4702733126}"/>
              </a:ext>
            </a:extLst>
          </p:cNvPr>
          <p:cNvPicPr>
            <a:picLocks noChangeAspect="1"/>
          </p:cNvPicPr>
          <p:nvPr/>
        </p:nvPicPr>
        <p:blipFill>
          <a:blip r:embed="rId2"/>
          <a:stretch>
            <a:fillRect/>
          </a:stretch>
        </p:blipFill>
        <p:spPr>
          <a:xfrm>
            <a:off x="2737584" y="1952526"/>
            <a:ext cx="3772426" cy="3229426"/>
          </a:xfrm>
          <a:prstGeom prst="rect">
            <a:avLst/>
          </a:prstGeom>
        </p:spPr>
      </p:pic>
      <p:sp>
        <p:nvSpPr>
          <p:cNvPr id="2" name="Title 1"/>
          <p:cNvSpPr>
            <a:spLocks noGrp="1"/>
          </p:cNvSpPr>
          <p:nvPr>
            <p:ph type="title"/>
          </p:nvPr>
        </p:nvSpPr>
        <p:spPr>
          <a:xfrm>
            <a:off x="3962400" y="228600"/>
            <a:ext cx="2514600" cy="571922"/>
          </a:xfrm>
        </p:spPr>
        <p:txBody>
          <a:bodyPr>
            <a:normAutofit fontScale="90000"/>
          </a:bodyPr>
          <a:lstStyle/>
          <a:p>
            <a:r>
              <a:rPr lang="en-US" dirty="0"/>
              <a:t>Scooter</a:t>
            </a:r>
            <a:br>
              <a:rPr lang="en-US" dirty="0"/>
            </a:br>
            <a:r>
              <a:rPr lang="en-US" dirty="0"/>
              <a:t>Schematic</a:t>
            </a:r>
          </a:p>
        </p:txBody>
      </p:sp>
      <p:pic>
        <p:nvPicPr>
          <p:cNvPr id="4" name="Picture 2">
            <a:extLst>
              <a:ext uri="{FF2B5EF4-FFF2-40B4-BE49-F238E27FC236}">
                <a16:creationId xmlns:a16="http://schemas.microsoft.com/office/drawing/2014/main" xmlns="" id="{458E3BA4-5B84-455A-A255-E391FF676D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083924" y="723212"/>
            <a:ext cx="1850989" cy="82831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a:extLst>
              <a:ext uri="{FF2B5EF4-FFF2-40B4-BE49-F238E27FC236}">
                <a16:creationId xmlns:a16="http://schemas.microsoft.com/office/drawing/2014/main" xmlns="" id="{920F8B77-39A6-4FA8-9B09-A50884203F5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3581400" y="3058492"/>
            <a:ext cx="2681641" cy="1017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xmlns="" id="{FE5F22F1-986F-4A62-854E-144B7E482D2E}"/>
              </a:ext>
            </a:extLst>
          </p:cNvPr>
          <p:cNvPicPr>
            <a:picLocks noChangeAspect="1"/>
          </p:cNvPicPr>
          <p:nvPr/>
        </p:nvPicPr>
        <p:blipFill>
          <a:blip r:embed="rId5"/>
          <a:stretch>
            <a:fillRect/>
          </a:stretch>
        </p:blipFill>
        <p:spPr>
          <a:xfrm>
            <a:off x="990600" y="5392789"/>
            <a:ext cx="1161252" cy="1143000"/>
          </a:xfrm>
          <a:prstGeom prst="rect">
            <a:avLst/>
          </a:prstGeom>
        </p:spPr>
      </p:pic>
      <p:pic>
        <p:nvPicPr>
          <p:cNvPr id="9" name="Picture 8">
            <a:extLst>
              <a:ext uri="{FF2B5EF4-FFF2-40B4-BE49-F238E27FC236}">
                <a16:creationId xmlns:a16="http://schemas.microsoft.com/office/drawing/2014/main" xmlns="" id="{65A25CD7-F838-4342-8168-C879A4907D69}"/>
              </a:ext>
            </a:extLst>
          </p:cNvPr>
          <p:cNvPicPr>
            <a:picLocks noChangeAspect="1"/>
          </p:cNvPicPr>
          <p:nvPr/>
        </p:nvPicPr>
        <p:blipFill>
          <a:blip r:embed="rId5"/>
          <a:stretch>
            <a:fillRect/>
          </a:stretch>
        </p:blipFill>
        <p:spPr>
          <a:xfrm>
            <a:off x="2362200" y="5715000"/>
            <a:ext cx="1161252" cy="1143000"/>
          </a:xfrm>
          <a:prstGeom prst="rect">
            <a:avLst/>
          </a:prstGeom>
        </p:spPr>
      </p:pic>
      <p:sp>
        <p:nvSpPr>
          <p:cNvPr id="10" name="TextBox 9">
            <a:extLst>
              <a:ext uri="{FF2B5EF4-FFF2-40B4-BE49-F238E27FC236}">
                <a16:creationId xmlns:a16="http://schemas.microsoft.com/office/drawing/2014/main" xmlns="" id="{8C190BAA-F102-4117-BEFD-19A7C7B3E6F5}"/>
              </a:ext>
            </a:extLst>
          </p:cNvPr>
          <p:cNvSpPr txBox="1"/>
          <p:nvPr/>
        </p:nvSpPr>
        <p:spPr>
          <a:xfrm>
            <a:off x="328573" y="5068382"/>
            <a:ext cx="2331087" cy="369332"/>
          </a:xfrm>
          <a:prstGeom prst="rect">
            <a:avLst/>
          </a:prstGeom>
          <a:noFill/>
        </p:spPr>
        <p:txBody>
          <a:bodyPr wrap="none" rtlCol="0">
            <a:spAutoFit/>
          </a:bodyPr>
          <a:lstStyle/>
          <a:p>
            <a:r>
              <a:rPr lang="en-US" dirty="0"/>
              <a:t>FS90R Servos (360)</a:t>
            </a:r>
          </a:p>
        </p:txBody>
      </p:sp>
      <p:pic>
        <p:nvPicPr>
          <p:cNvPr id="16" name="Picture 15">
            <a:extLst>
              <a:ext uri="{FF2B5EF4-FFF2-40B4-BE49-F238E27FC236}">
                <a16:creationId xmlns:a16="http://schemas.microsoft.com/office/drawing/2014/main" xmlns="" id="{507D4262-C349-45CC-A1B6-E609AF921FBE}"/>
              </a:ext>
            </a:extLst>
          </p:cNvPr>
          <p:cNvPicPr>
            <a:picLocks noChangeAspect="1"/>
          </p:cNvPicPr>
          <p:nvPr/>
        </p:nvPicPr>
        <p:blipFill>
          <a:blip r:embed="rId6"/>
          <a:stretch>
            <a:fillRect/>
          </a:stretch>
        </p:blipFill>
        <p:spPr>
          <a:xfrm>
            <a:off x="7640792" y="5089542"/>
            <a:ext cx="1338545" cy="1388937"/>
          </a:xfrm>
          <a:prstGeom prst="rect">
            <a:avLst/>
          </a:prstGeom>
        </p:spPr>
      </p:pic>
      <p:pic>
        <p:nvPicPr>
          <p:cNvPr id="17" name="Picture 16">
            <a:extLst>
              <a:ext uri="{FF2B5EF4-FFF2-40B4-BE49-F238E27FC236}">
                <a16:creationId xmlns:a16="http://schemas.microsoft.com/office/drawing/2014/main" xmlns="" id="{3E39583F-8D29-48F3-A75D-E8CBF806FB29}"/>
              </a:ext>
            </a:extLst>
          </p:cNvPr>
          <p:cNvPicPr>
            <a:picLocks noChangeAspect="1"/>
          </p:cNvPicPr>
          <p:nvPr/>
        </p:nvPicPr>
        <p:blipFill>
          <a:blip r:embed="rId6"/>
          <a:stretch>
            <a:fillRect/>
          </a:stretch>
        </p:blipFill>
        <p:spPr>
          <a:xfrm>
            <a:off x="6001472" y="5418417"/>
            <a:ext cx="1338545" cy="1388937"/>
          </a:xfrm>
          <a:prstGeom prst="rect">
            <a:avLst/>
          </a:prstGeom>
        </p:spPr>
      </p:pic>
      <p:sp>
        <p:nvSpPr>
          <p:cNvPr id="18" name="TextBox 17">
            <a:extLst>
              <a:ext uri="{FF2B5EF4-FFF2-40B4-BE49-F238E27FC236}">
                <a16:creationId xmlns:a16="http://schemas.microsoft.com/office/drawing/2014/main" xmlns="" id="{CE9EC0A3-8F5E-4B0E-90CD-A056EE3C112D}"/>
              </a:ext>
            </a:extLst>
          </p:cNvPr>
          <p:cNvSpPr txBox="1"/>
          <p:nvPr/>
        </p:nvSpPr>
        <p:spPr>
          <a:xfrm>
            <a:off x="6424612" y="4876800"/>
            <a:ext cx="1885453" cy="369332"/>
          </a:xfrm>
          <a:prstGeom prst="rect">
            <a:avLst/>
          </a:prstGeom>
          <a:noFill/>
        </p:spPr>
        <p:txBody>
          <a:bodyPr wrap="none" rtlCol="0">
            <a:spAutoFit/>
          </a:bodyPr>
          <a:lstStyle/>
          <a:p>
            <a:r>
              <a:rPr lang="en-US" dirty="0"/>
              <a:t>SG90 Servos (180)</a:t>
            </a:r>
          </a:p>
        </p:txBody>
      </p:sp>
      <p:sp>
        <p:nvSpPr>
          <p:cNvPr id="7" name="Rectangle 6">
            <a:extLst>
              <a:ext uri="{FF2B5EF4-FFF2-40B4-BE49-F238E27FC236}">
                <a16:creationId xmlns:a16="http://schemas.microsoft.com/office/drawing/2014/main" xmlns="" id="{997CED8C-0FA5-4AAF-9BDE-9E17D6576E0E}"/>
              </a:ext>
            </a:extLst>
          </p:cNvPr>
          <p:cNvSpPr/>
          <p:nvPr/>
        </p:nvSpPr>
        <p:spPr>
          <a:xfrm>
            <a:off x="3505200" y="4343400"/>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505199" y="4317206"/>
            <a:ext cx="152400" cy="152400"/>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505199" y="4469606"/>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505200" y="4648200"/>
            <a:ext cx="152400" cy="152400"/>
          </a:xfrm>
          <a:prstGeom prst="ellipse">
            <a:avLst/>
          </a:prstGeom>
          <a:no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p:cNvCxnSpPr/>
          <p:nvPr/>
        </p:nvCxnSpPr>
        <p:spPr>
          <a:xfrm rot="10800000" flipV="1">
            <a:off x="1828802" y="4408769"/>
            <a:ext cx="1698717" cy="1050107"/>
          </a:xfrm>
          <a:prstGeom prst="bentConnector3">
            <a:avLst>
              <a:gd name="adj1" fmla="val 50000"/>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xmlns="" id="{997CED8C-0FA5-4AAF-9BDE-9E17D6576E0E}"/>
              </a:ext>
            </a:extLst>
          </p:cNvPr>
          <p:cNvSpPr/>
          <p:nvPr/>
        </p:nvSpPr>
        <p:spPr>
          <a:xfrm>
            <a:off x="3657600" y="433018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a:stCxn id="35" idx="1"/>
          </p:cNvCxnSpPr>
          <p:nvPr/>
        </p:nvCxnSpPr>
        <p:spPr>
          <a:xfrm flipH="1">
            <a:off x="6361272" y="2915064"/>
            <a:ext cx="304798" cy="21023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6383424" y="2371440"/>
            <a:ext cx="228600" cy="2667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60666" y="6474574"/>
            <a:ext cx="1717393" cy="276999"/>
          </a:xfrm>
          <a:prstGeom prst="rect">
            <a:avLst/>
          </a:prstGeom>
          <a:noFill/>
        </p:spPr>
        <p:txBody>
          <a:bodyPr wrap="none" rtlCol="0">
            <a:spAutoFit/>
          </a:bodyPr>
          <a:lstStyle/>
          <a:p>
            <a:r>
              <a:rPr lang="en-US" sz="1200" dirty="0"/>
              <a:t>Left Wheel 360 (Servo 2)</a:t>
            </a:r>
          </a:p>
        </p:txBody>
      </p:sp>
      <p:sp>
        <p:nvSpPr>
          <p:cNvPr id="42" name="TextBox 41"/>
          <p:cNvSpPr txBox="1"/>
          <p:nvPr/>
        </p:nvSpPr>
        <p:spPr>
          <a:xfrm>
            <a:off x="3381374" y="6304956"/>
            <a:ext cx="1252459" cy="461665"/>
          </a:xfrm>
          <a:prstGeom prst="rect">
            <a:avLst/>
          </a:prstGeom>
          <a:noFill/>
        </p:spPr>
        <p:txBody>
          <a:bodyPr wrap="none" rtlCol="0">
            <a:spAutoFit/>
          </a:bodyPr>
          <a:lstStyle/>
          <a:p>
            <a:r>
              <a:rPr lang="en-US" sz="1200" dirty="0"/>
              <a:t>Right Wheel 360 </a:t>
            </a:r>
          </a:p>
          <a:p>
            <a:r>
              <a:rPr lang="en-US" sz="1200" dirty="0"/>
              <a:t>(Servo 3)</a:t>
            </a:r>
          </a:p>
        </p:txBody>
      </p:sp>
      <p:sp>
        <p:nvSpPr>
          <p:cNvPr id="43" name="Rectangle 42">
            <a:extLst>
              <a:ext uri="{FF2B5EF4-FFF2-40B4-BE49-F238E27FC236}">
                <a16:creationId xmlns:a16="http://schemas.microsoft.com/office/drawing/2014/main" xmlns="" id="{997CED8C-0FA5-4AAF-9BDE-9E17D6576E0E}"/>
              </a:ext>
            </a:extLst>
          </p:cNvPr>
          <p:cNvSpPr/>
          <p:nvPr/>
        </p:nvSpPr>
        <p:spPr>
          <a:xfrm>
            <a:off x="3962400" y="4333641"/>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xmlns="" id="{997CED8C-0FA5-4AAF-9BDE-9E17D6576E0E}"/>
              </a:ext>
            </a:extLst>
          </p:cNvPr>
          <p:cNvSpPr/>
          <p:nvPr/>
        </p:nvSpPr>
        <p:spPr>
          <a:xfrm>
            <a:off x="4124325" y="433709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5138736" y="6226522"/>
            <a:ext cx="941540" cy="461665"/>
          </a:xfrm>
          <a:prstGeom prst="rect">
            <a:avLst/>
          </a:prstGeom>
          <a:noFill/>
        </p:spPr>
        <p:txBody>
          <a:bodyPr wrap="none" rtlCol="0">
            <a:spAutoFit/>
          </a:bodyPr>
          <a:lstStyle/>
          <a:p>
            <a:r>
              <a:rPr lang="en-US" sz="1200" dirty="0"/>
              <a:t>Left Leg 180</a:t>
            </a:r>
          </a:p>
          <a:p>
            <a:r>
              <a:rPr lang="en-US" sz="1200" dirty="0"/>
              <a:t>(Servo 4)</a:t>
            </a:r>
          </a:p>
        </p:txBody>
      </p:sp>
      <p:sp>
        <p:nvSpPr>
          <p:cNvPr id="58" name="TextBox 57"/>
          <p:cNvSpPr txBox="1"/>
          <p:nvPr/>
        </p:nvSpPr>
        <p:spPr>
          <a:xfrm>
            <a:off x="7467600" y="6286500"/>
            <a:ext cx="1024832" cy="461665"/>
          </a:xfrm>
          <a:prstGeom prst="rect">
            <a:avLst/>
          </a:prstGeom>
          <a:noFill/>
        </p:spPr>
        <p:txBody>
          <a:bodyPr wrap="none" rtlCol="0">
            <a:spAutoFit/>
          </a:bodyPr>
          <a:lstStyle/>
          <a:p>
            <a:r>
              <a:rPr lang="en-US" sz="1200" dirty="0"/>
              <a:t>Right Leg 180</a:t>
            </a:r>
          </a:p>
          <a:p>
            <a:r>
              <a:rPr lang="en-US" sz="1200" dirty="0"/>
              <a:t>(Servo 5)</a:t>
            </a:r>
          </a:p>
        </p:txBody>
      </p:sp>
      <p:cxnSp>
        <p:nvCxnSpPr>
          <p:cNvPr id="59" name="Elbow Connector 58"/>
          <p:cNvCxnSpPr>
            <a:stCxn id="66" idx="3"/>
          </p:cNvCxnSpPr>
          <p:nvPr/>
        </p:nvCxnSpPr>
        <p:spPr>
          <a:xfrm flipV="1">
            <a:off x="4987440" y="1551530"/>
            <a:ext cx="3165960" cy="3153820"/>
          </a:xfrm>
          <a:prstGeom prst="bentConnector3">
            <a:avLst>
              <a:gd name="adj1" fmla="val 10039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4880460" y="4654153"/>
            <a:ext cx="106980" cy="1023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xmlns="" id="{997CED8C-0FA5-4AAF-9BDE-9E17D6576E0E}"/>
              </a:ext>
            </a:extLst>
          </p:cNvPr>
          <p:cNvSpPr/>
          <p:nvPr/>
        </p:nvSpPr>
        <p:spPr>
          <a:xfrm>
            <a:off x="4724400" y="4332333"/>
            <a:ext cx="304800" cy="47795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880460" y="4507589"/>
            <a:ext cx="106980" cy="10239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Elbow Connector 71"/>
          <p:cNvCxnSpPr/>
          <p:nvPr/>
        </p:nvCxnSpPr>
        <p:spPr>
          <a:xfrm rot="5400000" flipH="1" flipV="1">
            <a:off x="4889897" y="1663303"/>
            <a:ext cx="3098006" cy="2819400"/>
          </a:xfrm>
          <a:prstGeom prst="bentConnector3">
            <a:avLst>
              <a:gd name="adj1" fmla="val 1576"/>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Elbow Connector 77"/>
          <p:cNvCxnSpPr/>
          <p:nvPr/>
        </p:nvCxnSpPr>
        <p:spPr>
          <a:xfrm flipV="1">
            <a:off x="4933950" y="1524000"/>
            <a:ext cx="3105152" cy="2869406"/>
          </a:xfrm>
          <a:prstGeom prst="bentConnector3">
            <a:avLst>
              <a:gd name="adj1" fmla="val 100767"/>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882840" y="4357570"/>
            <a:ext cx="106980" cy="102394"/>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724400" y="4357570"/>
            <a:ext cx="106980" cy="102394"/>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Elbow Connector 82"/>
          <p:cNvCxnSpPr/>
          <p:nvPr/>
        </p:nvCxnSpPr>
        <p:spPr>
          <a:xfrm rot="10800000" flipV="1">
            <a:off x="4724400" y="4098190"/>
            <a:ext cx="3257580" cy="245210"/>
          </a:xfrm>
          <a:prstGeom prst="bentConnector3">
            <a:avLst>
              <a:gd name="adj1" fmla="val 99707"/>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6" name="Elbow Connector 95"/>
          <p:cNvCxnSpPr/>
          <p:nvPr/>
        </p:nvCxnSpPr>
        <p:spPr>
          <a:xfrm rot="16200000" flipH="1">
            <a:off x="6688387" y="2813758"/>
            <a:ext cx="2524455" cy="1"/>
          </a:xfrm>
          <a:prstGeom prst="bentConnector3">
            <a:avLst>
              <a:gd name="adj1" fmla="val 50000"/>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666070" y="2591898"/>
            <a:ext cx="2438401" cy="646331"/>
          </a:xfrm>
          <a:prstGeom prst="rect">
            <a:avLst/>
          </a:prstGeom>
          <a:solidFill>
            <a:schemeClr val="bg1"/>
          </a:solidFill>
          <a:ln>
            <a:solidFill>
              <a:schemeClr val="tx1"/>
            </a:solidFill>
          </a:ln>
        </p:spPr>
        <p:txBody>
          <a:bodyPr wrap="square" rtlCol="0">
            <a:spAutoFit/>
          </a:bodyPr>
          <a:lstStyle/>
          <a:p>
            <a:r>
              <a:rPr lang="en-US" dirty="0"/>
              <a:t>Make sure both jacks</a:t>
            </a:r>
            <a:br>
              <a:rPr lang="en-US" dirty="0"/>
            </a:br>
            <a:r>
              <a:rPr lang="en-US" dirty="0"/>
              <a:t>are oriented this way</a:t>
            </a:r>
          </a:p>
        </p:txBody>
      </p:sp>
      <p:sp>
        <p:nvSpPr>
          <p:cNvPr id="125" name="Rectangle 124"/>
          <p:cNvSpPr/>
          <p:nvPr/>
        </p:nvSpPr>
        <p:spPr>
          <a:xfrm>
            <a:off x="7295734" y="152400"/>
            <a:ext cx="1372492" cy="646331"/>
          </a:xfrm>
          <a:prstGeom prst="rect">
            <a:avLst/>
          </a:prstGeom>
        </p:spPr>
        <p:txBody>
          <a:bodyPr wrap="none">
            <a:spAutoFit/>
          </a:bodyPr>
          <a:lstStyle/>
          <a:p>
            <a:pPr algn="ctr"/>
            <a:r>
              <a:rPr lang="en-US" dirty="0"/>
              <a:t>HC SR04</a:t>
            </a:r>
          </a:p>
          <a:p>
            <a:pPr algn="ctr"/>
            <a:r>
              <a:rPr lang="en-US" dirty="0"/>
              <a:t>Sonic Sensor</a:t>
            </a:r>
          </a:p>
        </p:txBody>
      </p:sp>
      <p:sp>
        <p:nvSpPr>
          <p:cNvPr id="130" name="TextBox 129"/>
          <p:cNvSpPr txBox="1"/>
          <p:nvPr/>
        </p:nvSpPr>
        <p:spPr>
          <a:xfrm>
            <a:off x="4847270" y="1240010"/>
            <a:ext cx="1505919" cy="369332"/>
          </a:xfrm>
          <a:prstGeom prst="rect">
            <a:avLst/>
          </a:prstGeom>
          <a:noFill/>
          <a:ln>
            <a:solidFill>
              <a:schemeClr val="tx1"/>
            </a:solidFill>
          </a:ln>
        </p:spPr>
        <p:txBody>
          <a:bodyPr wrap="square" rtlCol="0">
            <a:spAutoFit/>
          </a:bodyPr>
          <a:lstStyle/>
          <a:p>
            <a:r>
              <a:rPr lang="en-US" dirty="0"/>
              <a:t>Servo Board</a:t>
            </a:r>
          </a:p>
        </p:txBody>
      </p:sp>
      <p:sp>
        <p:nvSpPr>
          <p:cNvPr id="131" name="TextBox 130"/>
          <p:cNvSpPr txBox="1"/>
          <p:nvPr/>
        </p:nvSpPr>
        <p:spPr>
          <a:xfrm>
            <a:off x="1438462" y="2958703"/>
            <a:ext cx="1096262" cy="923330"/>
          </a:xfrm>
          <a:prstGeom prst="rect">
            <a:avLst/>
          </a:prstGeom>
          <a:noFill/>
          <a:ln>
            <a:solidFill>
              <a:schemeClr val="tx1"/>
            </a:solidFill>
          </a:ln>
        </p:spPr>
        <p:txBody>
          <a:bodyPr wrap="none" rtlCol="0">
            <a:spAutoFit/>
          </a:bodyPr>
          <a:lstStyle/>
          <a:p>
            <a:r>
              <a:rPr lang="en-US" dirty="0"/>
              <a:t>Arduino</a:t>
            </a:r>
            <a:br>
              <a:rPr lang="en-US" dirty="0"/>
            </a:br>
            <a:r>
              <a:rPr lang="en-US" dirty="0"/>
              <a:t>Nano </a:t>
            </a:r>
          </a:p>
          <a:p>
            <a:r>
              <a:rPr lang="en-US" dirty="0"/>
              <a:t>Processor</a:t>
            </a:r>
          </a:p>
        </p:txBody>
      </p:sp>
      <p:cxnSp>
        <p:nvCxnSpPr>
          <p:cNvPr id="133" name="Straight Arrow Connector 132"/>
          <p:cNvCxnSpPr>
            <a:stCxn id="131" idx="3"/>
          </p:cNvCxnSpPr>
          <p:nvPr/>
        </p:nvCxnSpPr>
        <p:spPr>
          <a:xfrm>
            <a:off x="2534724" y="3420368"/>
            <a:ext cx="1044294" cy="0"/>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130" idx="2"/>
          </p:cNvCxnSpPr>
          <p:nvPr/>
        </p:nvCxnSpPr>
        <p:spPr>
          <a:xfrm flipH="1">
            <a:off x="5507902" y="1609342"/>
            <a:ext cx="92328" cy="415103"/>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94974" y="4287037"/>
            <a:ext cx="2534576" cy="738664"/>
          </a:xfrm>
          <a:prstGeom prst="rect">
            <a:avLst/>
          </a:prstGeom>
          <a:noFill/>
          <a:ln>
            <a:solidFill>
              <a:schemeClr val="tx1"/>
            </a:solidFill>
          </a:ln>
        </p:spPr>
        <p:txBody>
          <a:bodyPr wrap="square" rtlCol="0">
            <a:spAutoFit/>
          </a:bodyPr>
          <a:lstStyle/>
          <a:p>
            <a:r>
              <a:rPr lang="en-US" sz="1400" dirty="0"/>
              <a:t>Yellow wire must be</a:t>
            </a:r>
            <a:br>
              <a:rPr lang="en-US" sz="1400" dirty="0"/>
            </a:br>
            <a:r>
              <a:rPr lang="en-US" sz="1400" dirty="0"/>
              <a:t>next to the processor</a:t>
            </a:r>
            <a:br>
              <a:rPr lang="en-US" sz="1400" dirty="0"/>
            </a:br>
            <a:r>
              <a:rPr lang="en-US" sz="1400" dirty="0"/>
              <a:t>(incorrect will cause damage)</a:t>
            </a:r>
          </a:p>
        </p:txBody>
      </p:sp>
      <p:cxnSp>
        <p:nvCxnSpPr>
          <p:cNvPr id="143" name="Straight Arrow Connector 142"/>
          <p:cNvCxnSpPr/>
          <p:nvPr/>
        </p:nvCxnSpPr>
        <p:spPr>
          <a:xfrm>
            <a:off x="2590321" y="4248385"/>
            <a:ext cx="914878" cy="30483"/>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61" name="Elbow Connector 60"/>
          <p:cNvCxnSpPr/>
          <p:nvPr/>
        </p:nvCxnSpPr>
        <p:spPr>
          <a:xfrm rot="10800000" flipV="1">
            <a:off x="1828803" y="4545806"/>
            <a:ext cx="1676396" cy="979046"/>
          </a:xfrm>
          <a:prstGeom prst="bentConnector3">
            <a:avLst>
              <a:gd name="adj1" fmla="val 4571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21" idx="2"/>
          </p:cNvCxnSpPr>
          <p:nvPr/>
        </p:nvCxnSpPr>
        <p:spPr>
          <a:xfrm rot="10800000" flipV="1">
            <a:off x="1828804" y="4724399"/>
            <a:ext cx="1676397" cy="864631"/>
          </a:xfrm>
          <a:prstGeom prst="bentConnector3">
            <a:avLst>
              <a:gd name="adj1" fmla="val 4172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Elbow Connector 78"/>
          <p:cNvCxnSpPr/>
          <p:nvPr/>
        </p:nvCxnSpPr>
        <p:spPr>
          <a:xfrm rot="5400000">
            <a:off x="2629997" y="4735279"/>
            <a:ext cx="1427060" cy="780548"/>
          </a:xfrm>
          <a:prstGeom prst="bentConnector3">
            <a:avLst>
              <a:gd name="adj1" fmla="val 53917"/>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Elbow Connector 79"/>
          <p:cNvCxnSpPr/>
          <p:nvPr/>
        </p:nvCxnSpPr>
        <p:spPr>
          <a:xfrm rot="5400000">
            <a:off x="2705541" y="4876801"/>
            <a:ext cx="1329804" cy="726714"/>
          </a:xfrm>
          <a:prstGeom prst="bentConnector3">
            <a:avLst>
              <a:gd name="adj1" fmla="val 5000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rot="5400000">
            <a:off x="2781281" y="5015023"/>
            <a:ext cx="1239890" cy="665157"/>
          </a:xfrm>
          <a:prstGeom prst="bentConnector3">
            <a:avLst>
              <a:gd name="adj1" fmla="val 4581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43" idx="2"/>
          </p:cNvCxnSpPr>
          <p:nvPr/>
        </p:nvCxnSpPr>
        <p:spPr>
          <a:xfrm rot="16200000" flipH="1">
            <a:off x="4499805" y="4329635"/>
            <a:ext cx="1185390" cy="2107801"/>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8" name="Elbow Connector 97"/>
          <p:cNvCxnSpPr/>
          <p:nvPr/>
        </p:nvCxnSpPr>
        <p:spPr>
          <a:xfrm>
            <a:off x="4015141" y="4961684"/>
            <a:ext cx="2131260" cy="952060"/>
          </a:xfrm>
          <a:prstGeom prst="bentConnector3">
            <a:avLst>
              <a:gd name="adj1" fmla="val 538"/>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Elbow Connector 98"/>
          <p:cNvCxnSpPr/>
          <p:nvPr/>
        </p:nvCxnSpPr>
        <p:spPr>
          <a:xfrm>
            <a:off x="4032552" y="4786807"/>
            <a:ext cx="2106311" cy="1052276"/>
          </a:xfrm>
          <a:prstGeom prst="bentConnector3">
            <a:avLst>
              <a:gd name="adj1" fmla="val -61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Elbow Connector 126"/>
          <p:cNvCxnSpPr>
            <a:stCxn id="44" idx="2"/>
          </p:cNvCxnSpPr>
          <p:nvPr/>
        </p:nvCxnSpPr>
        <p:spPr>
          <a:xfrm rot="16200000" flipH="1">
            <a:off x="5740954" y="3253866"/>
            <a:ext cx="643418" cy="3724277"/>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8" name="Elbow Connector 127"/>
          <p:cNvCxnSpPr>
            <a:stCxn id="44" idx="2"/>
          </p:cNvCxnSpPr>
          <p:nvPr/>
        </p:nvCxnSpPr>
        <p:spPr>
          <a:xfrm rot="16200000" flipH="1">
            <a:off x="5768044" y="3226776"/>
            <a:ext cx="589239" cy="3724277"/>
          </a:xfrm>
          <a:prstGeom prst="bentConnector2">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44" idx="2"/>
          </p:cNvCxnSpPr>
          <p:nvPr/>
        </p:nvCxnSpPr>
        <p:spPr>
          <a:xfrm rot="16200000" flipH="1">
            <a:off x="5803338" y="3191482"/>
            <a:ext cx="518649" cy="3724275"/>
          </a:xfrm>
          <a:prstGeom prst="bentConnector2">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Rectangle 136"/>
          <p:cNvSpPr/>
          <p:nvPr/>
        </p:nvSpPr>
        <p:spPr>
          <a:xfrm>
            <a:off x="19626" y="97608"/>
            <a:ext cx="2906565" cy="369332"/>
          </a:xfrm>
          <a:prstGeom prst="rect">
            <a:avLst/>
          </a:prstGeom>
        </p:spPr>
        <p:txBody>
          <a:bodyPr wrap="none">
            <a:spAutoFit/>
          </a:bodyPr>
          <a:lstStyle/>
          <a:p>
            <a:r>
              <a:rPr lang="en-US" dirty="0">
                <a:hlinkClick r:id="rId7"/>
              </a:rPr>
              <a:t>Link to Scooter Repository</a:t>
            </a:r>
            <a:endParaRPr lang="en-US" dirty="0"/>
          </a:p>
        </p:txBody>
      </p:sp>
      <p:sp>
        <p:nvSpPr>
          <p:cNvPr id="11" name="TextBox 10">
            <a:extLst>
              <a:ext uri="{FF2B5EF4-FFF2-40B4-BE49-F238E27FC236}">
                <a16:creationId xmlns:a16="http://schemas.microsoft.com/office/drawing/2014/main" xmlns="" id="{9F9B87FF-3764-8164-CF92-3CFBFB59C6BB}"/>
              </a:ext>
            </a:extLst>
          </p:cNvPr>
          <p:cNvSpPr txBox="1"/>
          <p:nvPr/>
        </p:nvSpPr>
        <p:spPr>
          <a:xfrm>
            <a:off x="14308" y="431806"/>
            <a:ext cx="2731838" cy="246221"/>
          </a:xfrm>
          <a:prstGeom prst="rect">
            <a:avLst/>
          </a:prstGeom>
          <a:noFill/>
        </p:spPr>
        <p:txBody>
          <a:bodyPr wrap="none" rtlCol="0">
            <a:spAutoFit/>
          </a:bodyPr>
          <a:lstStyle/>
          <a:p>
            <a:r>
              <a:rPr lang="en-US" sz="1000" dirty="0"/>
              <a:t>https://github.com/martintrowland/Scooter</a:t>
            </a:r>
          </a:p>
        </p:txBody>
      </p:sp>
    </p:spTree>
    <p:extLst>
      <p:ext uri="{BB962C8B-B14F-4D97-AF65-F5344CB8AC3E}">
        <p14:creationId xmlns:p14="http://schemas.microsoft.com/office/powerpoint/2010/main" val="384723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3</a:t>
            </a:fld>
            <a:endParaRPr lang="en-US" dirty="0"/>
          </a:p>
        </p:txBody>
      </p:sp>
      <p:pic>
        <p:nvPicPr>
          <p:cNvPr id="7" name="Picture 6">
            <a:extLst>
              <a:ext uri="{FF2B5EF4-FFF2-40B4-BE49-F238E27FC236}">
                <a16:creationId xmlns:a16="http://schemas.microsoft.com/office/drawing/2014/main" xmlns="" id="{A6C44DC6-B0E6-4160-937D-89AE210C9EAD}"/>
              </a:ext>
            </a:extLst>
          </p:cNvPr>
          <p:cNvPicPr>
            <a:picLocks noChangeAspect="1"/>
          </p:cNvPicPr>
          <p:nvPr/>
        </p:nvPicPr>
        <p:blipFill>
          <a:blip r:embed="rId2"/>
          <a:stretch>
            <a:fillRect/>
          </a:stretch>
        </p:blipFill>
        <p:spPr>
          <a:xfrm>
            <a:off x="118792" y="609600"/>
            <a:ext cx="4680965" cy="5449078"/>
          </a:xfrm>
          <a:prstGeom prst="rect">
            <a:avLst/>
          </a:prstGeom>
        </p:spPr>
      </p:pic>
      <p:pic>
        <p:nvPicPr>
          <p:cNvPr id="8" name="Picture 7">
            <a:extLst>
              <a:ext uri="{FF2B5EF4-FFF2-40B4-BE49-F238E27FC236}">
                <a16:creationId xmlns:a16="http://schemas.microsoft.com/office/drawing/2014/main" xmlns=""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sp>
        <p:nvSpPr>
          <p:cNvPr id="3" name="Rounded Rectangle 2"/>
          <p:cNvSpPr/>
          <p:nvPr/>
        </p:nvSpPr>
        <p:spPr>
          <a:xfrm>
            <a:off x="276516" y="1304544"/>
            <a:ext cx="2971800" cy="2279904"/>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257800" y="2444496"/>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81000" y="457200"/>
            <a:ext cx="2301849" cy="369332"/>
          </a:xfrm>
          <a:prstGeom prst="rect">
            <a:avLst/>
          </a:prstGeom>
          <a:noFill/>
        </p:spPr>
        <p:txBody>
          <a:bodyPr wrap="none" rtlCol="0">
            <a:spAutoFit/>
          </a:bodyPr>
          <a:lstStyle/>
          <a:p>
            <a:r>
              <a:rPr lang="en-US" dirty="0"/>
              <a:t>This session will cover:</a:t>
            </a:r>
          </a:p>
        </p:txBody>
      </p:sp>
    </p:spTree>
    <p:extLst>
      <p:ext uri="{BB962C8B-B14F-4D97-AF65-F5344CB8AC3E}">
        <p14:creationId xmlns:p14="http://schemas.microsoft.com/office/powerpoint/2010/main" val="15067512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C7EA21-1E5C-44E1-B67D-18E8F6E39A65}"/>
              </a:ext>
            </a:extLst>
          </p:cNvPr>
          <p:cNvSpPr>
            <a:spLocks noGrp="1"/>
          </p:cNvSpPr>
          <p:nvPr>
            <p:ph type="title"/>
          </p:nvPr>
        </p:nvSpPr>
        <p:spPr>
          <a:xfrm>
            <a:off x="233144" y="228600"/>
            <a:ext cx="8229600" cy="609600"/>
          </a:xfrm>
          <a:solidFill>
            <a:schemeClr val="bg1"/>
          </a:solidFill>
        </p:spPr>
        <p:txBody>
          <a:bodyPr>
            <a:normAutofit fontScale="90000"/>
          </a:bodyPr>
          <a:lstStyle/>
          <a:p>
            <a:r>
              <a:rPr lang="en-US" dirty="0"/>
              <a:t>Programming Arduino for the HC SR04 </a:t>
            </a:r>
          </a:p>
        </p:txBody>
      </p:sp>
      <p:sp>
        <p:nvSpPr>
          <p:cNvPr id="3" name="Content Placeholder 2">
            <a:extLst>
              <a:ext uri="{FF2B5EF4-FFF2-40B4-BE49-F238E27FC236}">
                <a16:creationId xmlns:a16="http://schemas.microsoft.com/office/drawing/2014/main" xmlns="" id="{3895F54E-BC11-410A-9F1A-01FF55C6D315}"/>
              </a:ext>
            </a:extLst>
          </p:cNvPr>
          <p:cNvSpPr>
            <a:spLocks noGrp="1"/>
          </p:cNvSpPr>
          <p:nvPr>
            <p:ph idx="1"/>
          </p:nvPr>
        </p:nvSpPr>
        <p:spPr>
          <a:xfrm>
            <a:off x="304800" y="760492"/>
            <a:ext cx="8229600" cy="5945108"/>
          </a:xfrm>
        </p:spPr>
        <p:txBody>
          <a:bodyPr>
            <a:noAutofit/>
          </a:bodyPr>
          <a:lstStyle/>
          <a:p>
            <a:pPr marL="0" indent="0">
              <a:buNone/>
            </a:pPr>
            <a:r>
              <a:rPr lang="en-US" sz="1050" dirty="0"/>
              <a:t>#include &lt;</a:t>
            </a:r>
            <a:r>
              <a:rPr lang="en-US" sz="1050" dirty="0" err="1"/>
              <a:t>NewPing.h</a:t>
            </a:r>
            <a:r>
              <a:rPr lang="en-US" sz="1050" dirty="0"/>
              <a:t>&gt;</a:t>
            </a:r>
          </a:p>
          <a:p>
            <a:pPr marL="0" indent="0">
              <a:buNone/>
            </a:pPr>
            <a:r>
              <a:rPr lang="en-US" sz="1050" dirty="0" err="1"/>
              <a:t>const</a:t>
            </a:r>
            <a:r>
              <a:rPr lang="en-US" sz="1050" dirty="0"/>
              <a:t> </a:t>
            </a:r>
            <a:r>
              <a:rPr lang="en-US" sz="1050" dirty="0" err="1"/>
              <a:t>int</a:t>
            </a:r>
            <a:r>
              <a:rPr lang="en-US" sz="1050" dirty="0"/>
              <a:t> LEFT_SENSOR_TRIG_PIN=8;</a:t>
            </a:r>
          </a:p>
          <a:p>
            <a:pPr marL="0" indent="0">
              <a:buNone/>
            </a:pPr>
            <a:r>
              <a:rPr lang="en-US" sz="1050" dirty="0" err="1"/>
              <a:t>const</a:t>
            </a:r>
            <a:r>
              <a:rPr lang="en-US" sz="1050" dirty="0"/>
              <a:t> </a:t>
            </a:r>
            <a:r>
              <a:rPr lang="en-US" sz="1050" dirty="0" err="1"/>
              <a:t>int</a:t>
            </a:r>
            <a:r>
              <a:rPr lang="en-US" sz="1050" dirty="0"/>
              <a:t> LEFT_SENSOR_ECHO_PIN=9;</a:t>
            </a:r>
          </a:p>
          <a:p>
            <a:pPr marL="0" indent="0">
              <a:buNone/>
            </a:pPr>
            <a:r>
              <a:rPr lang="en-US" sz="1050" dirty="0" err="1"/>
              <a:t>const</a:t>
            </a:r>
            <a:r>
              <a:rPr lang="en-US" sz="1050" dirty="0"/>
              <a:t> </a:t>
            </a:r>
            <a:r>
              <a:rPr lang="en-US" sz="1050" dirty="0" err="1"/>
              <a:t>int</a:t>
            </a:r>
            <a:r>
              <a:rPr lang="en-US" sz="1050" dirty="0"/>
              <a:t> MAX_DISTANCE=200; // max distance in cm</a:t>
            </a:r>
          </a:p>
          <a:p>
            <a:pPr marL="0" indent="0">
              <a:buNone/>
            </a:pPr>
            <a:endParaRPr lang="en-US" sz="1050" dirty="0"/>
          </a:p>
          <a:p>
            <a:pPr marL="0" indent="0">
              <a:buNone/>
            </a:pPr>
            <a:r>
              <a:rPr lang="en-US" sz="1050" dirty="0" err="1"/>
              <a:t>NewPing</a:t>
            </a:r>
            <a:r>
              <a:rPr lang="en-US" sz="1050" dirty="0"/>
              <a:t> Sonar(LEFT_SENSOR_TRIG_PIN,LEFT_SENSOR_ECHO_PIN,MAX_DISTANCE); </a:t>
            </a:r>
          </a:p>
          <a:p>
            <a:pPr marL="0" indent="0">
              <a:buNone/>
            </a:pPr>
            <a:endParaRPr lang="en-US" sz="1050" dirty="0"/>
          </a:p>
          <a:p>
            <a:pPr marL="0" indent="0">
              <a:buNone/>
            </a:pPr>
            <a:r>
              <a:rPr lang="en-US" sz="1050" dirty="0" err="1"/>
              <a:t>int</a:t>
            </a:r>
            <a:r>
              <a:rPr lang="en-US" sz="1050" dirty="0"/>
              <a:t> sonar(</a:t>
            </a:r>
            <a:r>
              <a:rPr lang="en-US" sz="1050" dirty="0" err="1"/>
              <a:t>const</a:t>
            </a:r>
            <a:r>
              <a:rPr lang="en-US" sz="1050" dirty="0"/>
              <a:t> char *label) {</a:t>
            </a:r>
          </a:p>
          <a:p>
            <a:pPr marL="0" indent="0">
              <a:buNone/>
            </a:pPr>
            <a:r>
              <a:rPr lang="en-US" sz="1050" dirty="0"/>
              <a:t>  </a:t>
            </a:r>
            <a:r>
              <a:rPr lang="en-US" sz="1050" dirty="0" err="1"/>
              <a:t>int</a:t>
            </a:r>
            <a:r>
              <a:rPr lang="en-US" sz="1050" dirty="0"/>
              <a:t> Distance = </a:t>
            </a:r>
            <a:r>
              <a:rPr lang="en-US" sz="1050" dirty="0" err="1"/>
              <a:t>Sonar.ping_cm</a:t>
            </a:r>
            <a:r>
              <a:rPr lang="en-US" sz="1050" dirty="0"/>
              <a:t>();</a:t>
            </a:r>
          </a:p>
          <a:p>
            <a:pPr marL="0" indent="0">
              <a:buNone/>
            </a:pPr>
            <a:r>
              <a:rPr lang="en-US" sz="1050" dirty="0"/>
              <a:t>  if (Distance == 0) {</a:t>
            </a:r>
          </a:p>
          <a:p>
            <a:pPr marL="0" indent="0">
              <a:buNone/>
            </a:pPr>
            <a:r>
              <a:rPr lang="en-US" sz="1050" dirty="0"/>
              <a:t>    Distance = MAX_DISTANCE;</a:t>
            </a:r>
          </a:p>
          <a:p>
            <a:pPr marL="0" indent="0">
              <a:buNone/>
            </a:pPr>
            <a:r>
              <a:rPr lang="en-US" sz="1050" dirty="0"/>
              <a:t>  }</a:t>
            </a:r>
          </a:p>
          <a:p>
            <a:pPr marL="0" indent="0">
              <a:buNone/>
            </a:pPr>
            <a:r>
              <a:rPr lang="en-US" sz="1050" dirty="0"/>
              <a:t>  return Distance;</a:t>
            </a:r>
          </a:p>
          <a:p>
            <a:pPr marL="0" indent="0">
              <a:buNone/>
            </a:pPr>
            <a:r>
              <a:rPr lang="en-US" sz="1050" dirty="0"/>
              <a:t>}</a:t>
            </a:r>
          </a:p>
          <a:p>
            <a:pPr marL="0" indent="0">
              <a:buNone/>
            </a:pPr>
            <a:endParaRPr lang="en-US" sz="1050" dirty="0"/>
          </a:p>
          <a:p>
            <a:pPr marL="0" indent="0">
              <a:buNone/>
            </a:pPr>
            <a:r>
              <a:rPr lang="en-US" sz="1050" dirty="0"/>
              <a:t>void setup() {</a:t>
            </a:r>
          </a:p>
          <a:p>
            <a:pPr marL="0" indent="0">
              <a:buNone/>
            </a:pPr>
            <a:r>
              <a:rPr lang="en-US" sz="1050" dirty="0"/>
              <a:t>  // put your setup code here, to run once:</a:t>
            </a:r>
          </a:p>
          <a:p>
            <a:pPr marL="0" indent="0">
              <a:buNone/>
            </a:pPr>
            <a:r>
              <a:rPr lang="en-US" sz="1050" dirty="0"/>
              <a:t>  </a:t>
            </a:r>
            <a:r>
              <a:rPr lang="en-US" sz="1050" dirty="0" err="1"/>
              <a:t>Serial.begin</a:t>
            </a:r>
            <a:r>
              <a:rPr lang="en-US" sz="1050" dirty="0"/>
              <a:t>(115200);</a:t>
            </a:r>
          </a:p>
          <a:p>
            <a:pPr marL="0" indent="0">
              <a:buNone/>
            </a:pPr>
            <a:r>
              <a:rPr lang="en-US" sz="1050" dirty="0"/>
              <a:t>  delay(5000);</a:t>
            </a:r>
          </a:p>
          <a:p>
            <a:pPr marL="0" indent="0">
              <a:buNone/>
            </a:pPr>
            <a:r>
              <a:rPr lang="en-US" sz="1050" dirty="0"/>
              <a:t>}</a:t>
            </a:r>
          </a:p>
          <a:p>
            <a:pPr marL="0" indent="0">
              <a:buNone/>
            </a:pPr>
            <a:endParaRPr lang="en-US" sz="1050" dirty="0"/>
          </a:p>
          <a:p>
            <a:pPr marL="0" indent="0">
              <a:buNone/>
            </a:pPr>
            <a:r>
              <a:rPr lang="en-US" sz="1050" dirty="0"/>
              <a:t>void loop() {</a:t>
            </a:r>
          </a:p>
          <a:p>
            <a:pPr marL="0" indent="0">
              <a:buNone/>
            </a:pPr>
            <a:r>
              <a:rPr lang="en-US" sz="1050" dirty="0"/>
              <a:t>  // put your main code here, to run repeatedly:</a:t>
            </a:r>
          </a:p>
          <a:p>
            <a:pPr marL="0" indent="0">
              <a:buNone/>
            </a:pPr>
            <a:r>
              <a:rPr lang="en-US" sz="1050" dirty="0"/>
              <a:t>  </a:t>
            </a:r>
            <a:r>
              <a:rPr lang="en-US" sz="1050" dirty="0" err="1"/>
              <a:t>int</a:t>
            </a:r>
            <a:r>
              <a:rPr lang="en-US" sz="1050" dirty="0"/>
              <a:t> Distance=sonar(“main”);</a:t>
            </a:r>
          </a:p>
          <a:p>
            <a:pPr marL="0" indent="0">
              <a:buNone/>
            </a:pPr>
            <a:r>
              <a:rPr lang="en-US" sz="1050" dirty="0"/>
              <a:t>  </a:t>
            </a:r>
            <a:r>
              <a:rPr lang="en-US" sz="1050" dirty="0" err="1"/>
              <a:t>Serial.print</a:t>
            </a:r>
            <a:r>
              <a:rPr lang="en-US" sz="1050" dirty="0"/>
              <a:t>("Ping: ");</a:t>
            </a:r>
          </a:p>
          <a:p>
            <a:pPr marL="0" indent="0">
              <a:buNone/>
            </a:pPr>
            <a:r>
              <a:rPr lang="en-US" sz="1050" dirty="0"/>
              <a:t>  </a:t>
            </a:r>
            <a:r>
              <a:rPr lang="en-US" sz="1050" dirty="0" err="1"/>
              <a:t>Serial.print</a:t>
            </a:r>
            <a:r>
              <a:rPr lang="en-US" sz="1050" dirty="0"/>
              <a:t>(Distance);</a:t>
            </a:r>
          </a:p>
          <a:p>
            <a:pPr marL="0" indent="0">
              <a:buNone/>
            </a:pPr>
            <a:r>
              <a:rPr lang="en-US" sz="1050" dirty="0"/>
              <a:t>  </a:t>
            </a:r>
            <a:r>
              <a:rPr lang="en-US" sz="1050" dirty="0" err="1"/>
              <a:t>Serial.println</a:t>
            </a:r>
            <a:r>
              <a:rPr lang="en-US" sz="1050" dirty="0"/>
              <a:t>("cm");</a:t>
            </a:r>
          </a:p>
          <a:p>
            <a:pPr marL="0" indent="0">
              <a:buNone/>
            </a:pPr>
            <a:r>
              <a:rPr lang="en-US" sz="1100" dirty="0"/>
              <a:t>  delay(1000);</a:t>
            </a:r>
          </a:p>
          <a:p>
            <a:pPr marL="0" indent="0">
              <a:buNone/>
            </a:pPr>
            <a:r>
              <a:rPr lang="en-US" sz="1100" dirty="0"/>
              <a:t>}</a:t>
            </a:r>
          </a:p>
        </p:txBody>
      </p:sp>
      <p:sp>
        <p:nvSpPr>
          <p:cNvPr id="4" name="Rectangle 3"/>
          <p:cNvSpPr/>
          <p:nvPr/>
        </p:nvSpPr>
        <p:spPr>
          <a:xfrm>
            <a:off x="304800" y="762000"/>
            <a:ext cx="7696200" cy="1219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553200" y="838200"/>
            <a:ext cx="1202124" cy="369332"/>
          </a:xfrm>
          <a:prstGeom prst="rect">
            <a:avLst/>
          </a:prstGeom>
          <a:noFill/>
        </p:spPr>
        <p:txBody>
          <a:bodyPr wrap="none" rtlCol="0">
            <a:spAutoFit/>
          </a:bodyPr>
          <a:lstStyle/>
          <a:p>
            <a:r>
              <a:rPr lang="en-US" i="1" dirty="0">
                <a:solidFill>
                  <a:srgbClr val="002060"/>
                </a:solidFill>
              </a:rPr>
              <a:t>Definitions</a:t>
            </a:r>
          </a:p>
        </p:txBody>
      </p:sp>
      <p:sp>
        <p:nvSpPr>
          <p:cNvPr id="6" name="Rectangle 5"/>
          <p:cNvSpPr/>
          <p:nvPr/>
        </p:nvSpPr>
        <p:spPr>
          <a:xfrm>
            <a:off x="266752" y="3647440"/>
            <a:ext cx="7696200" cy="10769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858000" y="3733800"/>
            <a:ext cx="712439" cy="369332"/>
          </a:xfrm>
          <a:prstGeom prst="rect">
            <a:avLst/>
          </a:prstGeom>
          <a:noFill/>
        </p:spPr>
        <p:txBody>
          <a:bodyPr wrap="none" rtlCol="0">
            <a:spAutoFit/>
          </a:bodyPr>
          <a:lstStyle/>
          <a:p>
            <a:r>
              <a:rPr lang="en-US" i="1" dirty="0">
                <a:solidFill>
                  <a:srgbClr val="002060"/>
                </a:solidFill>
              </a:rPr>
              <a:t>Setup</a:t>
            </a:r>
          </a:p>
        </p:txBody>
      </p:sp>
      <p:sp>
        <p:nvSpPr>
          <p:cNvPr id="8" name="Rectangle 7"/>
          <p:cNvSpPr/>
          <p:nvPr/>
        </p:nvSpPr>
        <p:spPr>
          <a:xfrm>
            <a:off x="266752" y="4800600"/>
            <a:ext cx="7696200" cy="18135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721377" y="5012174"/>
            <a:ext cx="1178528" cy="369332"/>
          </a:xfrm>
          <a:prstGeom prst="rect">
            <a:avLst/>
          </a:prstGeom>
          <a:noFill/>
        </p:spPr>
        <p:txBody>
          <a:bodyPr wrap="none" rtlCol="0">
            <a:spAutoFit/>
          </a:bodyPr>
          <a:lstStyle/>
          <a:p>
            <a:r>
              <a:rPr lang="en-US" i="1" dirty="0">
                <a:solidFill>
                  <a:srgbClr val="002060"/>
                </a:solidFill>
              </a:rPr>
              <a:t>Main Loop</a:t>
            </a:r>
          </a:p>
        </p:txBody>
      </p:sp>
      <p:sp>
        <p:nvSpPr>
          <p:cNvPr id="10" name="Rectangle 9"/>
          <p:cNvSpPr/>
          <p:nvPr/>
        </p:nvSpPr>
        <p:spPr>
          <a:xfrm>
            <a:off x="304800" y="2133600"/>
            <a:ext cx="76962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771776" y="2192774"/>
            <a:ext cx="1077731" cy="369332"/>
          </a:xfrm>
          <a:prstGeom prst="rect">
            <a:avLst/>
          </a:prstGeom>
          <a:noFill/>
        </p:spPr>
        <p:txBody>
          <a:bodyPr wrap="none" rtlCol="0">
            <a:spAutoFit/>
          </a:bodyPr>
          <a:lstStyle/>
          <a:p>
            <a:r>
              <a:rPr lang="en-US" i="1" dirty="0">
                <a:solidFill>
                  <a:srgbClr val="002060"/>
                </a:solidFill>
              </a:rPr>
              <a:t>Functions</a:t>
            </a:r>
          </a:p>
        </p:txBody>
      </p:sp>
    </p:spTree>
    <p:extLst>
      <p:ext uri="{BB962C8B-B14F-4D97-AF65-F5344CB8AC3E}">
        <p14:creationId xmlns:p14="http://schemas.microsoft.com/office/powerpoint/2010/main" val="59364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 y="304800"/>
            <a:ext cx="4800600" cy="1325562"/>
          </a:xfrm>
        </p:spPr>
        <p:txBody>
          <a:bodyPr>
            <a:normAutofit/>
          </a:bodyPr>
          <a:lstStyle/>
          <a:p>
            <a:pPr algn="l"/>
            <a:r>
              <a:rPr lang="en-US" dirty="0"/>
              <a:t>Testing the HC SR04</a:t>
            </a:r>
          </a:p>
        </p:txBody>
      </p:sp>
      <p:sp>
        <p:nvSpPr>
          <p:cNvPr id="3" name="Content Placeholder 2"/>
          <p:cNvSpPr>
            <a:spLocks noGrp="1"/>
          </p:cNvSpPr>
          <p:nvPr>
            <p:ph idx="1"/>
          </p:nvPr>
        </p:nvSpPr>
        <p:spPr>
          <a:xfrm>
            <a:off x="457200" y="1600200"/>
            <a:ext cx="4038600" cy="4525963"/>
          </a:xfrm>
        </p:spPr>
        <p:txBody>
          <a:bodyPr>
            <a:normAutofit/>
          </a:bodyPr>
          <a:lstStyle/>
          <a:p>
            <a:r>
              <a:rPr lang="en-US" dirty="0"/>
              <a:t>HC SR04 wired to the Nano and Servo Controller board</a:t>
            </a:r>
          </a:p>
          <a:p>
            <a:r>
              <a:rPr lang="en-US" dirty="0"/>
              <a:t>Use Servo Controller pins 8 -&gt; SR04 Trigger and 9-&gt; SR04 Echo</a:t>
            </a:r>
          </a:p>
          <a:p>
            <a:r>
              <a:rPr lang="en-US" dirty="0"/>
              <a:t>Then test it out with the following code</a:t>
            </a:r>
          </a:p>
          <a:p>
            <a:endParaRPr lang="en-US" dirty="0"/>
          </a:p>
        </p:txBody>
      </p:sp>
      <p:pic>
        <p:nvPicPr>
          <p:cNvPr id="3079" name="Picture 7" descr="C:\Users\Mark\AppData\Local\Temp\7zE0F4126E0\IMG_0006.HE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4137025" y="1825625"/>
            <a:ext cx="5461000" cy="409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2689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6406"/>
            <a:ext cx="8229600" cy="431794"/>
          </a:xfrm>
          <a:solidFill>
            <a:schemeClr val="bg1"/>
          </a:solidFill>
        </p:spPr>
        <p:txBody>
          <a:bodyPr>
            <a:normAutofit fontScale="90000"/>
          </a:bodyPr>
          <a:lstStyle/>
          <a:p>
            <a:r>
              <a:rPr lang="en-US" sz="3600" dirty="0"/>
              <a:t>Controlling a FS90R Servo (360 degrees)</a:t>
            </a:r>
          </a:p>
        </p:txBody>
      </p:sp>
      <p:sp>
        <p:nvSpPr>
          <p:cNvPr id="3" name="Content Placeholder 2"/>
          <p:cNvSpPr>
            <a:spLocks noGrp="1"/>
          </p:cNvSpPr>
          <p:nvPr>
            <p:ph idx="1"/>
          </p:nvPr>
        </p:nvSpPr>
        <p:spPr>
          <a:xfrm>
            <a:off x="123118" y="1005556"/>
            <a:ext cx="5638800" cy="5486400"/>
          </a:xfrm>
        </p:spPr>
        <p:txBody>
          <a:bodyPr>
            <a:normAutofit fontScale="85000" lnSpcReduction="20000"/>
          </a:bodyPr>
          <a:lstStyle/>
          <a:p>
            <a:r>
              <a:rPr lang="en-US" sz="2000" dirty="0"/>
              <a:t>An electrical motor that does 360 degree rotation</a:t>
            </a:r>
          </a:p>
          <a:p>
            <a:r>
              <a:rPr lang="en-US" sz="2000" dirty="0"/>
              <a:t>Use the write command to control the motor</a:t>
            </a:r>
          </a:p>
          <a:p>
            <a:pPr lvl="1"/>
            <a:r>
              <a:rPr lang="en-US" sz="1800" i="1" dirty="0">
                <a:solidFill>
                  <a:srgbClr val="0070C0"/>
                </a:solidFill>
              </a:rPr>
              <a:t>write(speed, NA, false);</a:t>
            </a:r>
          </a:p>
          <a:p>
            <a:pPr lvl="1"/>
            <a:r>
              <a:rPr lang="en-US" sz="1800" dirty="0">
                <a:solidFill>
                  <a:schemeClr val="tx1"/>
                </a:solidFill>
              </a:rPr>
              <a:t>The speed variable is a value 0 to 179</a:t>
            </a:r>
          </a:p>
          <a:p>
            <a:pPr lvl="1"/>
            <a:r>
              <a:rPr lang="en-US" sz="1800" dirty="0">
                <a:solidFill>
                  <a:srgbClr val="0070C0"/>
                </a:solidFill>
              </a:rPr>
              <a:t>0-89</a:t>
            </a:r>
            <a:r>
              <a:rPr lang="en-US" sz="1800" dirty="0"/>
              <a:t> </a:t>
            </a:r>
            <a:r>
              <a:rPr lang="en-US" sz="1800" dirty="0">
                <a:solidFill>
                  <a:schemeClr val="tx1"/>
                </a:solidFill>
              </a:rPr>
              <a:t>causes a clockwise rotation: 0 fastest and 89 slowest</a:t>
            </a:r>
          </a:p>
          <a:p>
            <a:pPr lvl="1"/>
            <a:r>
              <a:rPr lang="en-US" sz="1800" dirty="0">
                <a:solidFill>
                  <a:srgbClr val="0070C0"/>
                </a:solidFill>
              </a:rPr>
              <a:t>90 </a:t>
            </a:r>
            <a:r>
              <a:rPr lang="en-US" sz="1800" dirty="0">
                <a:solidFill>
                  <a:schemeClr val="tx1"/>
                </a:solidFill>
              </a:rPr>
              <a:t>stops the motor</a:t>
            </a:r>
          </a:p>
          <a:p>
            <a:pPr lvl="1"/>
            <a:r>
              <a:rPr lang="en-US" sz="1800" dirty="0">
                <a:solidFill>
                  <a:srgbClr val="0070C0"/>
                </a:solidFill>
              </a:rPr>
              <a:t>91-180</a:t>
            </a:r>
            <a:r>
              <a:rPr lang="en-US" sz="1800" dirty="0"/>
              <a:t> </a:t>
            </a:r>
            <a:r>
              <a:rPr lang="en-US" sz="1800" dirty="0">
                <a:solidFill>
                  <a:schemeClr val="tx1"/>
                </a:solidFill>
              </a:rPr>
              <a:t>causes a counter clockwise rotation: 91 slowest and 179 is the fastest</a:t>
            </a:r>
          </a:p>
          <a:p>
            <a:pPr lvl="1"/>
            <a:endParaRPr lang="en-US" sz="1600" dirty="0">
              <a:solidFill>
                <a:srgbClr val="0070C0"/>
              </a:solidFill>
            </a:endParaRPr>
          </a:p>
          <a:p>
            <a:r>
              <a:rPr lang="en-US" sz="2000" dirty="0"/>
              <a:t>Programming</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LEFT_WHEEL_PIN = 2</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LEFT_WHEEL_FORWARD = 100;</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LEFT_WHEEL_STOP = 90;  </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LEFT_WHEEL_BACKWARD = 80;</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NA = 50;  //Not Applicable</a:t>
            </a:r>
          </a:p>
          <a:p>
            <a:pPr marL="457200" lvl="1" indent="0">
              <a:buNone/>
            </a:pPr>
            <a:r>
              <a:rPr lang="en-US" sz="1800" dirty="0" err="1">
                <a:solidFill>
                  <a:srgbClr val="0070C0"/>
                </a:solidFill>
              </a:rPr>
              <a:t>VarSpeedServo</a:t>
            </a:r>
            <a:r>
              <a:rPr lang="en-US" sz="1800" dirty="0">
                <a:solidFill>
                  <a:srgbClr val="0070C0"/>
                </a:solidFill>
              </a:rPr>
              <a:t> </a:t>
            </a:r>
            <a:r>
              <a:rPr lang="en-US" sz="1800" dirty="0" err="1">
                <a:solidFill>
                  <a:srgbClr val="0070C0"/>
                </a:solidFill>
              </a:rPr>
              <a:t>leftWheel</a:t>
            </a:r>
            <a:r>
              <a:rPr lang="en-US" sz="1800" dirty="0">
                <a:solidFill>
                  <a:srgbClr val="0070C0"/>
                </a:solidFill>
              </a:rPr>
              <a:t>; //definition</a:t>
            </a:r>
          </a:p>
          <a:p>
            <a:pPr marL="457200" lvl="1" indent="0">
              <a:buNone/>
            </a:pPr>
            <a:r>
              <a:rPr lang="en-US" sz="1800" dirty="0">
                <a:solidFill>
                  <a:srgbClr val="0070C0"/>
                </a:solidFill>
              </a:rPr>
              <a:t>.</a:t>
            </a:r>
          </a:p>
          <a:p>
            <a:pPr marL="457200" lvl="1" indent="0">
              <a:buNone/>
            </a:pPr>
            <a:r>
              <a:rPr lang="en-US" sz="1800" dirty="0" err="1">
                <a:solidFill>
                  <a:srgbClr val="0070C0"/>
                </a:solidFill>
              </a:rPr>
              <a:t>leftWheel.attach</a:t>
            </a:r>
            <a:r>
              <a:rPr lang="en-US" sz="1800" dirty="0">
                <a:solidFill>
                  <a:srgbClr val="0070C0"/>
                </a:solidFill>
              </a:rPr>
              <a:t>(LEFT_WHEEL_PIN);</a:t>
            </a:r>
          </a:p>
          <a:p>
            <a:pPr marL="457200" lvl="1" indent="0">
              <a:buNone/>
            </a:pPr>
            <a:r>
              <a:rPr lang="en-US" sz="1800" dirty="0" err="1">
                <a:solidFill>
                  <a:srgbClr val="0070C0"/>
                </a:solidFill>
              </a:rPr>
              <a:t>leftWheel.write</a:t>
            </a:r>
            <a:r>
              <a:rPr lang="en-US" sz="1800" dirty="0">
                <a:solidFill>
                  <a:srgbClr val="0070C0"/>
                </a:solidFill>
              </a:rPr>
              <a:t>(LEFT_WHEEL_FORWARD, NA, false);</a:t>
            </a:r>
          </a:p>
          <a:p>
            <a:pPr marL="457200" lvl="1" indent="0">
              <a:buNone/>
            </a:pPr>
            <a:r>
              <a:rPr lang="en-US" sz="1800" dirty="0">
                <a:solidFill>
                  <a:srgbClr val="0070C0"/>
                </a:solidFill>
              </a:rPr>
              <a:t>Delay(2000);</a:t>
            </a:r>
          </a:p>
          <a:p>
            <a:pPr marL="457200" lvl="1" indent="0">
              <a:buNone/>
            </a:pPr>
            <a:r>
              <a:rPr lang="en-US" sz="1800" dirty="0" err="1">
                <a:solidFill>
                  <a:srgbClr val="0070C0"/>
                </a:solidFill>
              </a:rPr>
              <a:t>leftWheel.write</a:t>
            </a:r>
            <a:r>
              <a:rPr lang="en-US" sz="1800" dirty="0">
                <a:solidFill>
                  <a:srgbClr val="0070C0"/>
                </a:solidFill>
              </a:rPr>
              <a:t>(LEFT_WHEEL_STOP, NA, false);</a:t>
            </a:r>
          </a:p>
          <a:p>
            <a:pPr marL="457200" lvl="1" indent="0">
              <a:buNone/>
            </a:pPr>
            <a:r>
              <a:rPr lang="en-US" sz="1800" dirty="0" err="1">
                <a:solidFill>
                  <a:srgbClr val="0070C0"/>
                </a:solidFill>
              </a:rPr>
              <a:t>leftWheel.detach</a:t>
            </a:r>
            <a:r>
              <a:rPr lang="en-US" sz="1800" dirty="0">
                <a:solidFill>
                  <a:srgbClr val="0070C0"/>
                </a:solidFill>
              </a:rPr>
              <a:t>();</a:t>
            </a:r>
          </a:p>
          <a:p>
            <a:pPr marL="457200" lvl="1" indent="0">
              <a:buNone/>
            </a:pPr>
            <a:endParaRPr lang="en-US" sz="1800" dirty="0">
              <a:solidFill>
                <a:srgbClr val="0070C0"/>
              </a:solidFill>
            </a:endParaRPr>
          </a:p>
          <a:p>
            <a:endParaRPr lang="en-US" sz="2400" dirty="0"/>
          </a:p>
          <a:p>
            <a:pPr marL="457200" lvl="1" indent="0">
              <a:buNone/>
            </a:pPr>
            <a:endParaRPr lang="en-US" sz="1800" dirty="0">
              <a:solidFill>
                <a:srgbClr val="0070C0"/>
              </a:solidFill>
            </a:endParaRPr>
          </a:p>
        </p:txBody>
      </p:sp>
      <p:pic>
        <p:nvPicPr>
          <p:cNvPr id="4" name="Picture 3">
            <a:extLst>
              <a:ext uri="{FF2B5EF4-FFF2-40B4-BE49-F238E27FC236}">
                <a16:creationId xmlns:a16="http://schemas.microsoft.com/office/drawing/2014/main" xmlns="" id="{FE5F22F1-986F-4A62-854E-144B7E482D2E}"/>
              </a:ext>
            </a:extLst>
          </p:cNvPr>
          <p:cNvPicPr>
            <a:picLocks noChangeAspect="1"/>
          </p:cNvPicPr>
          <p:nvPr/>
        </p:nvPicPr>
        <p:blipFill>
          <a:blip r:embed="rId2"/>
          <a:stretch>
            <a:fillRect/>
          </a:stretch>
        </p:blipFill>
        <p:spPr>
          <a:xfrm>
            <a:off x="6781800" y="990600"/>
            <a:ext cx="1981200" cy="1950061"/>
          </a:xfrm>
          <a:prstGeom prst="rect">
            <a:avLst/>
          </a:prstGeom>
        </p:spPr>
      </p:pic>
      <p:sp>
        <p:nvSpPr>
          <p:cNvPr id="5" name="TextBox 4"/>
          <p:cNvSpPr txBox="1"/>
          <p:nvPr/>
        </p:nvSpPr>
        <p:spPr>
          <a:xfrm>
            <a:off x="6276821" y="3379424"/>
            <a:ext cx="2417008" cy="369332"/>
          </a:xfrm>
          <a:prstGeom prst="rect">
            <a:avLst/>
          </a:prstGeom>
          <a:noFill/>
        </p:spPr>
        <p:txBody>
          <a:bodyPr wrap="none" rtlCol="0">
            <a:spAutoFit/>
          </a:bodyPr>
          <a:lstStyle/>
          <a:p>
            <a:r>
              <a:rPr lang="en-US" dirty="0"/>
              <a:t>FS90R Speed Parameter</a:t>
            </a:r>
          </a:p>
        </p:txBody>
      </p:sp>
      <p:sp>
        <p:nvSpPr>
          <p:cNvPr id="6" name="Rectangle 5"/>
          <p:cNvSpPr/>
          <p:nvPr/>
        </p:nvSpPr>
        <p:spPr>
          <a:xfrm>
            <a:off x="6687877" y="4015912"/>
            <a:ext cx="1143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259209" y="4092112"/>
            <a:ext cx="452232" cy="4572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rved Left Arrow 7"/>
          <p:cNvSpPr/>
          <p:nvPr/>
        </p:nvSpPr>
        <p:spPr>
          <a:xfrm rot="8186805">
            <a:off x="6148429" y="4012228"/>
            <a:ext cx="731520" cy="121615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rved Right Arrow 8"/>
          <p:cNvSpPr/>
          <p:nvPr/>
        </p:nvSpPr>
        <p:spPr>
          <a:xfrm rot="13521816">
            <a:off x="7904370" y="4017436"/>
            <a:ext cx="731520" cy="121615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7076172" y="5123074"/>
            <a:ext cx="608821" cy="646331"/>
          </a:xfrm>
          <a:prstGeom prst="rect">
            <a:avLst/>
          </a:prstGeom>
          <a:noFill/>
          <a:ln>
            <a:solidFill>
              <a:schemeClr val="tx1"/>
            </a:solidFill>
          </a:ln>
        </p:spPr>
        <p:txBody>
          <a:bodyPr wrap="none" rtlCol="0">
            <a:spAutoFit/>
          </a:bodyPr>
          <a:lstStyle/>
          <a:p>
            <a:pPr algn="ctr"/>
            <a:r>
              <a:rPr lang="en-US" dirty="0"/>
              <a:t>90</a:t>
            </a:r>
          </a:p>
          <a:p>
            <a:pPr algn="ctr"/>
            <a:r>
              <a:rPr lang="en-US" dirty="0"/>
              <a:t>Stop</a:t>
            </a:r>
          </a:p>
        </p:txBody>
      </p:sp>
      <p:sp>
        <p:nvSpPr>
          <p:cNvPr id="11" name="TextBox 10"/>
          <p:cNvSpPr txBox="1"/>
          <p:nvPr/>
        </p:nvSpPr>
        <p:spPr>
          <a:xfrm>
            <a:off x="5791200" y="5136230"/>
            <a:ext cx="1162434" cy="923330"/>
          </a:xfrm>
          <a:prstGeom prst="rect">
            <a:avLst/>
          </a:prstGeom>
          <a:noFill/>
          <a:ln>
            <a:solidFill>
              <a:schemeClr val="tx1"/>
            </a:solidFill>
          </a:ln>
        </p:spPr>
        <p:txBody>
          <a:bodyPr wrap="none" rtlCol="0">
            <a:spAutoFit/>
          </a:bodyPr>
          <a:lstStyle/>
          <a:p>
            <a:pPr algn="ctr"/>
            <a:r>
              <a:rPr lang="en-US" dirty="0"/>
              <a:t>0   -   89</a:t>
            </a:r>
          </a:p>
          <a:p>
            <a:pPr algn="ctr"/>
            <a:r>
              <a:rPr lang="en-US" dirty="0"/>
              <a:t>Fast   Slow</a:t>
            </a:r>
          </a:p>
          <a:p>
            <a:pPr algn="ctr"/>
            <a:r>
              <a:rPr lang="en-US" dirty="0"/>
              <a:t>Clockwise</a:t>
            </a:r>
          </a:p>
        </p:txBody>
      </p:sp>
      <p:sp>
        <p:nvSpPr>
          <p:cNvPr id="13" name="TextBox 12"/>
          <p:cNvSpPr txBox="1"/>
          <p:nvPr/>
        </p:nvSpPr>
        <p:spPr>
          <a:xfrm>
            <a:off x="7795317" y="5118344"/>
            <a:ext cx="1215333" cy="1200329"/>
          </a:xfrm>
          <a:prstGeom prst="rect">
            <a:avLst/>
          </a:prstGeom>
          <a:noFill/>
          <a:ln>
            <a:solidFill>
              <a:schemeClr val="tx1"/>
            </a:solidFill>
          </a:ln>
        </p:spPr>
        <p:txBody>
          <a:bodyPr wrap="none" rtlCol="0">
            <a:spAutoFit/>
          </a:bodyPr>
          <a:lstStyle/>
          <a:p>
            <a:pPr algn="ctr"/>
            <a:r>
              <a:rPr lang="en-US" dirty="0"/>
              <a:t>91   -   179</a:t>
            </a:r>
          </a:p>
          <a:p>
            <a:pPr algn="ctr"/>
            <a:r>
              <a:rPr lang="en-US" dirty="0"/>
              <a:t>Slow    Fast</a:t>
            </a:r>
          </a:p>
          <a:p>
            <a:pPr algn="ctr"/>
            <a:r>
              <a:rPr lang="en-US" dirty="0"/>
              <a:t>Counter</a:t>
            </a:r>
          </a:p>
          <a:p>
            <a:pPr algn="ctr"/>
            <a:r>
              <a:rPr lang="en-US" dirty="0"/>
              <a:t>Clockwise</a:t>
            </a:r>
          </a:p>
        </p:txBody>
      </p:sp>
      <p:sp>
        <p:nvSpPr>
          <p:cNvPr id="15" name="Oval 14"/>
          <p:cNvSpPr/>
          <p:nvPr/>
        </p:nvSpPr>
        <p:spPr>
          <a:xfrm rot="17062108">
            <a:off x="6917778" y="4203567"/>
            <a:ext cx="1143000" cy="25653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380582" y="4206412"/>
            <a:ext cx="217393"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10770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12" y="298999"/>
            <a:ext cx="8229600" cy="525780"/>
          </a:xfrm>
          <a:solidFill>
            <a:schemeClr val="bg1"/>
          </a:solidFill>
        </p:spPr>
        <p:txBody>
          <a:bodyPr>
            <a:normAutofit fontScale="90000"/>
          </a:bodyPr>
          <a:lstStyle/>
          <a:p>
            <a:r>
              <a:rPr lang="en-US" sz="3600" dirty="0"/>
              <a:t>Controlling an SG90 Servo (180 degrees)</a:t>
            </a:r>
          </a:p>
        </p:txBody>
      </p:sp>
      <p:sp>
        <p:nvSpPr>
          <p:cNvPr id="3" name="Content Placeholder 2"/>
          <p:cNvSpPr>
            <a:spLocks noGrp="1"/>
          </p:cNvSpPr>
          <p:nvPr>
            <p:ph idx="1"/>
          </p:nvPr>
        </p:nvSpPr>
        <p:spPr>
          <a:xfrm>
            <a:off x="171008" y="990600"/>
            <a:ext cx="5638800" cy="5486400"/>
          </a:xfrm>
        </p:spPr>
        <p:txBody>
          <a:bodyPr>
            <a:normAutofit fontScale="85000" lnSpcReduction="20000"/>
          </a:bodyPr>
          <a:lstStyle/>
          <a:p>
            <a:r>
              <a:rPr lang="en-US" sz="2000" dirty="0"/>
              <a:t>An electrical motor that can move to an angle from 0-180 degrees</a:t>
            </a:r>
          </a:p>
          <a:p>
            <a:r>
              <a:rPr lang="en-US" sz="2000" dirty="0"/>
              <a:t>Use the write command to control the motor</a:t>
            </a:r>
          </a:p>
          <a:p>
            <a:pPr lvl="1"/>
            <a:r>
              <a:rPr lang="en-US" sz="1600" i="1" dirty="0">
                <a:solidFill>
                  <a:srgbClr val="0070C0"/>
                </a:solidFill>
              </a:rPr>
              <a:t>write(angle, speed, wait);</a:t>
            </a:r>
          </a:p>
          <a:p>
            <a:pPr lvl="1"/>
            <a:r>
              <a:rPr lang="en-US" sz="1600" i="1" dirty="0">
                <a:solidFill>
                  <a:srgbClr val="0070C0"/>
                </a:solidFill>
              </a:rPr>
              <a:t>Angle</a:t>
            </a:r>
            <a:r>
              <a:rPr lang="en-US" sz="1600" dirty="0"/>
              <a:t> </a:t>
            </a:r>
            <a:r>
              <a:rPr lang="en-US" sz="1600" dirty="0">
                <a:solidFill>
                  <a:schemeClr val="tx1"/>
                </a:solidFill>
              </a:rPr>
              <a:t>is a value 0 to 179</a:t>
            </a:r>
          </a:p>
          <a:p>
            <a:pPr lvl="1"/>
            <a:r>
              <a:rPr lang="en-US" sz="1600" i="1" dirty="0">
                <a:solidFill>
                  <a:srgbClr val="0070C0"/>
                </a:solidFill>
              </a:rPr>
              <a:t>Speed </a:t>
            </a:r>
            <a:r>
              <a:rPr lang="en-US" sz="1600" dirty="0">
                <a:solidFill>
                  <a:schemeClr val="tx1"/>
                </a:solidFill>
              </a:rPr>
              <a:t>to move to the specified angle is 0 slowest to  </a:t>
            </a:r>
            <a:r>
              <a:rPr lang="en-US" sz="1600" dirty="0">
                <a:solidFill>
                  <a:schemeClr val="accent1"/>
                </a:solidFill>
              </a:rPr>
              <a:t>255</a:t>
            </a:r>
            <a:r>
              <a:rPr lang="en-US" sz="1600" dirty="0"/>
              <a:t> </a:t>
            </a:r>
            <a:r>
              <a:rPr lang="en-US" sz="1600" dirty="0">
                <a:solidFill>
                  <a:schemeClr val="tx1"/>
                </a:solidFill>
              </a:rPr>
              <a:t>fastest</a:t>
            </a:r>
          </a:p>
          <a:p>
            <a:pPr lvl="1"/>
            <a:r>
              <a:rPr lang="en-US" sz="1600" dirty="0">
                <a:solidFill>
                  <a:srgbClr val="0070C0"/>
                </a:solidFill>
              </a:rPr>
              <a:t>Wait</a:t>
            </a:r>
            <a:r>
              <a:rPr lang="en-US" sz="1600" dirty="0"/>
              <a:t>: </a:t>
            </a:r>
            <a:r>
              <a:rPr lang="en-US" sz="1600" i="1" dirty="0">
                <a:solidFill>
                  <a:srgbClr val="0070C0"/>
                </a:solidFill>
              </a:rPr>
              <a:t>true</a:t>
            </a:r>
            <a:r>
              <a:rPr lang="en-US" sz="1600" dirty="0"/>
              <a:t> </a:t>
            </a:r>
            <a:r>
              <a:rPr lang="en-US" sz="1600" dirty="0">
                <a:solidFill>
                  <a:schemeClr val="tx1"/>
                </a:solidFill>
              </a:rPr>
              <a:t>causes the computer to wait until the angle of the servo reaches angle</a:t>
            </a:r>
            <a:br>
              <a:rPr lang="en-US" sz="1600" dirty="0">
                <a:solidFill>
                  <a:schemeClr val="tx1"/>
                </a:solidFill>
              </a:rPr>
            </a:br>
            <a:r>
              <a:rPr lang="en-US" sz="1600" dirty="0"/>
              <a:t>           </a:t>
            </a:r>
            <a:r>
              <a:rPr lang="en-US" sz="1600" i="1" dirty="0">
                <a:solidFill>
                  <a:srgbClr val="0070C0"/>
                </a:solidFill>
              </a:rPr>
              <a:t>false </a:t>
            </a:r>
            <a:r>
              <a:rPr lang="en-US" sz="1600" dirty="0">
                <a:solidFill>
                  <a:schemeClr val="tx1"/>
                </a:solidFill>
              </a:rPr>
              <a:t>allows the program to continue while the servo rotates to </a:t>
            </a:r>
            <a:r>
              <a:rPr lang="en-US" sz="1600" i="1" dirty="0">
                <a:solidFill>
                  <a:schemeClr val="accent1"/>
                </a:solidFill>
              </a:rPr>
              <a:t>angle</a:t>
            </a:r>
          </a:p>
          <a:p>
            <a:pPr lvl="1"/>
            <a:endParaRPr lang="en-US" sz="1600" dirty="0">
              <a:solidFill>
                <a:srgbClr val="0070C0"/>
              </a:solidFill>
            </a:endParaRPr>
          </a:p>
          <a:p>
            <a:r>
              <a:rPr lang="en-US" sz="2000" dirty="0"/>
              <a:t>Programming</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LEFT_LEG_PIN = 4;</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SLOW_SPEED = 20; </a:t>
            </a:r>
          </a:p>
          <a:p>
            <a:pPr marL="457200" lvl="1" indent="0">
              <a:buNone/>
            </a:pPr>
            <a:r>
              <a:rPr lang="en-US" sz="1800" dirty="0">
                <a:solidFill>
                  <a:srgbClr val="0070C0"/>
                </a:solidFill>
              </a:rPr>
              <a:t>const int LEFT_LEG_UP = 160;</a:t>
            </a:r>
          </a:p>
          <a:p>
            <a:pPr marL="457200" lvl="1" indent="0">
              <a:buNone/>
            </a:pPr>
            <a:r>
              <a:rPr lang="en-US" sz="1800" dirty="0">
                <a:solidFill>
                  <a:srgbClr val="0070C0"/>
                </a:solidFill>
              </a:rPr>
              <a:t>const int LEFT_LEG_DOWN = 75;</a:t>
            </a:r>
          </a:p>
          <a:p>
            <a:pPr marL="457200" lvl="1" indent="0">
              <a:buNone/>
            </a:pPr>
            <a:r>
              <a:rPr lang="en-US" sz="1800" dirty="0" err="1">
                <a:solidFill>
                  <a:srgbClr val="0070C0"/>
                </a:solidFill>
              </a:rPr>
              <a:t>VarSpeedServo</a:t>
            </a:r>
            <a:r>
              <a:rPr lang="en-US" sz="1800" dirty="0">
                <a:solidFill>
                  <a:srgbClr val="0070C0"/>
                </a:solidFill>
              </a:rPr>
              <a:t> </a:t>
            </a:r>
            <a:r>
              <a:rPr lang="en-US" sz="1800" dirty="0" err="1">
                <a:solidFill>
                  <a:srgbClr val="0070C0"/>
                </a:solidFill>
              </a:rPr>
              <a:t>leftLeg</a:t>
            </a:r>
            <a:r>
              <a:rPr lang="en-US" sz="1800" dirty="0">
                <a:solidFill>
                  <a:srgbClr val="0070C0"/>
                </a:solidFill>
              </a:rPr>
              <a:t>; //definition</a:t>
            </a:r>
          </a:p>
          <a:p>
            <a:pPr marL="457200" lvl="1" indent="0">
              <a:buNone/>
            </a:pPr>
            <a:r>
              <a:rPr lang="en-US" sz="1800" dirty="0">
                <a:solidFill>
                  <a:srgbClr val="0070C0"/>
                </a:solidFill>
              </a:rPr>
              <a:t>.</a:t>
            </a:r>
          </a:p>
          <a:p>
            <a:pPr marL="457200" lvl="1" indent="0">
              <a:buNone/>
            </a:pPr>
            <a:r>
              <a:rPr lang="en-US" sz="1800" dirty="0" err="1">
                <a:solidFill>
                  <a:srgbClr val="0070C0"/>
                </a:solidFill>
              </a:rPr>
              <a:t>leftLeg.attach</a:t>
            </a:r>
            <a:r>
              <a:rPr lang="en-US" sz="1800" dirty="0">
                <a:solidFill>
                  <a:srgbClr val="0070C0"/>
                </a:solidFill>
              </a:rPr>
              <a:t>(LEFT_LEG_PIN);</a:t>
            </a:r>
          </a:p>
          <a:p>
            <a:pPr marL="457200" lvl="1" indent="0">
              <a:buNone/>
            </a:pPr>
            <a:r>
              <a:rPr lang="en-US" sz="1800" dirty="0" err="1">
                <a:solidFill>
                  <a:srgbClr val="0070C0"/>
                </a:solidFill>
              </a:rPr>
              <a:t>leftLeg.write</a:t>
            </a:r>
            <a:r>
              <a:rPr lang="en-US" sz="1800" dirty="0">
                <a:solidFill>
                  <a:srgbClr val="0070C0"/>
                </a:solidFill>
              </a:rPr>
              <a:t>(LEFT_LEG_DOWN, SLOW_SPEED, true);</a:t>
            </a:r>
          </a:p>
          <a:p>
            <a:pPr marL="457200" lvl="1" indent="0">
              <a:buNone/>
            </a:pPr>
            <a:r>
              <a:rPr lang="en-US" sz="1800" dirty="0">
                <a:solidFill>
                  <a:srgbClr val="0070C0"/>
                </a:solidFill>
              </a:rPr>
              <a:t>Delay(2000);</a:t>
            </a:r>
          </a:p>
          <a:p>
            <a:pPr marL="457200" lvl="1" indent="0">
              <a:buNone/>
            </a:pPr>
            <a:r>
              <a:rPr lang="en-US" sz="1800" dirty="0" err="1">
                <a:solidFill>
                  <a:srgbClr val="0070C0"/>
                </a:solidFill>
              </a:rPr>
              <a:t>leftLeg.write</a:t>
            </a:r>
            <a:r>
              <a:rPr lang="en-US" sz="1800" dirty="0">
                <a:solidFill>
                  <a:srgbClr val="0070C0"/>
                </a:solidFill>
              </a:rPr>
              <a:t>(LEFT_LEG_UP, SLOW_SPEED, true);</a:t>
            </a:r>
          </a:p>
          <a:p>
            <a:pPr marL="457200" lvl="1" indent="0">
              <a:buNone/>
            </a:pPr>
            <a:r>
              <a:rPr lang="en-US" sz="1800" dirty="0" err="1">
                <a:solidFill>
                  <a:srgbClr val="0070C0"/>
                </a:solidFill>
              </a:rPr>
              <a:t>leftLeg.detach</a:t>
            </a:r>
            <a:r>
              <a:rPr lang="en-US" sz="1800" dirty="0">
                <a:solidFill>
                  <a:srgbClr val="0070C0"/>
                </a:solidFill>
              </a:rPr>
              <a:t>();</a:t>
            </a:r>
          </a:p>
          <a:p>
            <a:pPr marL="457200" lvl="1" indent="0">
              <a:buNone/>
            </a:pPr>
            <a:endParaRPr lang="en-US" sz="1800" dirty="0">
              <a:solidFill>
                <a:srgbClr val="0070C0"/>
              </a:solidFill>
            </a:endParaRPr>
          </a:p>
          <a:p>
            <a:endParaRPr lang="en-US" sz="2400" dirty="0"/>
          </a:p>
          <a:p>
            <a:pPr marL="457200" lvl="1" indent="0">
              <a:buNone/>
            </a:pPr>
            <a:endParaRPr lang="en-US" sz="1800" dirty="0">
              <a:solidFill>
                <a:srgbClr val="0070C0"/>
              </a:solidFill>
            </a:endParaRPr>
          </a:p>
        </p:txBody>
      </p:sp>
      <p:sp>
        <p:nvSpPr>
          <p:cNvPr id="5" name="TextBox 4"/>
          <p:cNvSpPr txBox="1"/>
          <p:nvPr/>
        </p:nvSpPr>
        <p:spPr>
          <a:xfrm>
            <a:off x="7010400" y="3397653"/>
            <a:ext cx="1911101" cy="646331"/>
          </a:xfrm>
          <a:prstGeom prst="rect">
            <a:avLst/>
          </a:prstGeom>
          <a:noFill/>
        </p:spPr>
        <p:txBody>
          <a:bodyPr wrap="none" rtlCol="0">
            <a:spAutoFit/>
          </a:bodyPr>
          <a:lstStyle/>
          <a:p>
            <a:r>
              <a:rPr lang="en-US" dirty="0"/>
              <a:t>SG90 Left Leg</a:t>
            </a:r>
            <a:br>
              <a:rPr lang="en-US" dirty="0"/>
            </a:br>
            <a:r>
              <a:rPr lang="en-US" i="1" dirty="0"/>
              <a:t>Angle</a:t>
            </a:r>
            <a:r>
              <a:rPr lang="en-US" dirty="0"/>
              <a:t> Parameter</a:t>
            </a:r>
          </a:p>
        </p:txBody>
      </p:sp>
      <p:sp>
        <p:nvSpPr>
          <p:cNvPr id="9" name="Curved Right Arrow 8"/>
          <p:cNvSpPr/>
          <p:nvPr/>
        </p:nvSpPr>
        <p:spPr>
          <a:xfrm rot="20084504">
            <a:off x="6881478" y="4268207"/>
            <a:ext cx="731520" cy="1988015"/>
          </a:xfrm>
          <a:prstGeom prst="curvedRightArrow">
            <a:avLst>
              <a:gd name="adj1" fmla="val 25000"/>
              <a:gd name="adj2" fmla="val 50000"/>
              <a:gd name="adj3" fmla="val 222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5998683" y="4693344"/>
            <a:ext cx="554960" cy="646331"/>
          </a:xfrm>
          <a:prstGeom prst="rect">
            <a:avLst/>
          </a:prstGeom>
          <a:noFill/>
          <a:ln>
            <a:solidFill>
              <a:schemeClr val="tx1"/>
            </a:solidFill>
          </a:ln>
        </p:spPr>
        <p:txBody>
          <a:bodyPr wrap="none" rtlCol="0">
            <a:spAutoFit/>
          </a:bodyPr>
          <a:lstStyle/>
          <a:p>
            <a:pPr algn="ctr"/>
            <a:r>
              <a:rPr lang="en-US" dirty="0"/>
              <a:t>160</a:t>
            </a:r>
          </a:p>
          <a:p>
            <a:pPr algn="ctr"/>
            <a:r>
              <a:rPr lang="en-US" dirty="0"/>
              <a:t>Up</a:t>
            </a:r>
          </a:p>
        </p:txBody>
      </p:sp>
      <p:grpSp>
        <p:nvGrpSpPr>
          <p:cNvPr id="4" name="Group 3">
            <a:extLst>
              <a:ext uri="{FF2B5EF4-FFF2-40B4-BE49-F238E27FC236}">
                <a16:creationId xmlns:a16="http://schemas.microsoft.com/office/drawing/2014/main" xmlns="" id="{A2E84503-F3F7-4829-AE07-AB67F009D4E2}"/>
              </a:ext>
            </a:extLst>
          </p:cNvPr>
          <p:cNvGrpSpPr/>
          <p:nvPr/>
        </p:nvGrpSpPr>
        <p:grpSpPr>
          <a:xfrm>
            <a:off x="7379230" y="4585795"/>
            <a:ext cx="1143000" cy="663019"/>
            <a:chOff x="6687877" y="4015912"/>
            <a:chExt cx="1143000" cy="663019"/>
          </a:xfrm>
        </p:grpSpPr>
        <p:sp>
          <p:nvSpPr>
            <p:cNvPr id="6" name="Rectangle 5"/>
            <p:cNvSpPr/>
            <p:nvPr/>
          </p:nvSpPr>
          <p:spPr>
            <a:xfrm>
              <a:off x="6687877" y="4015912"/>
              <a:ext cx="1143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259209" y="4092112"/>
              <a:ext cx="452232" cy="4572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rot="19158687">
              <a:off x="6802071" y="4297931"/>
              <a:ext cx="968400" cy="381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380582" y="4206412"/>
              <a:ext cx="217393"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xmlns="" id="{3E39583F-8D29-48F3-A75D-E8CBF806FB29}"/>
              </a:ext>
            </a:extLst>
          </p:cNvPr>
          <p:cNvPicPr>
            <a:picLocks noChangeAspect="1"/>
          </p:cNvPicPr>
          <p:nvPr/>
        </p:nvPicPr>
        <p:blipFill>
          <a:blip r:embed="rId2"/>
          <a:stretch>
            <a:fillRect/>
          </a:stretch>
        </p:blipFill>
        <p:spPr>
          <a:xfrm>
            <a:off x="6276163" y="1143000"/>
            <a:ext cx="2111363" cy="2190849"/>
          </a:xfrm>
          <a:prstGeom prst="rect">
            <a:avLst/>
          </a:prstGeom>
        </p:spPr>
      </p:pic>
      <p:sp>
        <p:nvSpPr>
          <p:cNvPr id="16" name="TextBox 15"/>
          <p:cNvSpPr txBox="1"/>
          <p:nvPr/>
        </p:nvSpPr>
        <p:spPr>
          <a:xfrm>
            <a:off x="7534525" y="6089440"/>
            <a:ext cx="788999" cy="646331"/>
          </a:xfrm>
          <a:prstGeom prst="rect">
            <a:avLst/>
          </a:prstGeom>
          <a:noFill/>
          <a:ln>
            <a:solidFill>
              <a:schemeClr val="tx1"/>
            </a:solidFill>
          </a:ln>
        </p:spPr>
        <p:txBody>
          <a:bodyPr wrap="none" rtlCol="0">
            <a:spAutoFit/>
          </a:bodyPr>
          <a:lstStyle/>
          <a:p>
            <a:pPr algn="ctr"/>
            <a:r>
              <a:rPr lang="en-US" dirty="0"/>
              <a:t>75  </a:t>
            </a:r>
          </a:p>
          <a:p>
            <a:pPr algn="ctr"/>
            <a:r>
              <a:rPr lang="en-US" dirty="0"/>
              <a:t>Down</a:t>
            </a:r>
          </a:p>
        </p:txBody>
      </p:sp>
    </p:spTree>
    <p:extLst>
      <p:ext uri="{BB962C8B-B14F-4D97-AF65-F5344CB8AC3E}">
        <p14:creationId xmlns:p14="http://schemas.microsoft.com/office/powerpoint/2010/main" val="35515193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2420"/>
            <a:ext cx="8229600" cy="1143000"/>
          </a:xfrm>
        </p:spPr>
        <p:txBody>
          <a:bodyPr/>
          <a:lstStyle/>
          <a:p>
            <a:pPr algn="l"/>
            <a:r>
              <a:rPr lang="en-US" dirty="0"/>
              <a:t>Add the Servos</a:t>
            </a:r>
          </a:p>
        </p:txBody>
      </p:sp>
      <p:pic>
        <p:nvPicPr>
          <p:cNvPr id="4098" name="Picture 2" descr="C:\Users\Mark\AppData\Local\Temp\7zE0F452789\IMG_0007.HEIC"/>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3807" t="15227" r="15590" b="16770"/>
          <a:stretch/>
        </p:blipFill>
        <p:spPr bwMode="auto">
          <a:xfrm>
            <a:off x="3962400" y="533400"/>
            <a:ext cx="4708849" cy="29795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81000" y="1752600"/>
            <a:ext cx="3492046" cy="3693319"/>
          </a:xfrm>
          <a:prstGeom prst="rect">
            <a:avLst/>
          </a:prstGeom>
          <a:noFill/>
        </p:spPr>
        <p:txBody>
          <a:bodyPr wrap="none" rtlCol="0">
            <a:spAutoFit/>
          </a:bodyPr>
          <a:lstStyle/>
          <a:p>
            <a:pPr marL="285750" indent="-285750">
              <a:buFont typeface="Arial" panose="020B0604020202020204" pitchFamily="34" charset="0"/>
              <a:buChar char="•"/>
            </a:pPr>
            <a:r>
              <a:rPr lang="en-US" dirty="0"/>
              <a:t>Add the Servo motors</a:t>
            </a:r>
          </a:p>
          <a:p>
            <a:pPr marL="285750" indent="-285750">
              <a:buFont typeface="Arial" panose="020B0604020202020204" pitchFamily="34" charset="0"/>
              <a:buChar char="•"/>
            </a:pPr>
            <a:r>
              <a:rPr lang="en-US" dirty="0"/>
              <a:t>FS90R Servos (360)</a:t>
            </a:r>
          </a:p>
          <a:p>
            <a:pPr marL="742950" lvl="1" indent="-285750">
              <a:buFont typeface="Arial" panose="020B0604020202020204" pitchFamily="34" charset="0"/>
              <a:buChar char="•"/>
            </a:pPr>
            <a:r>
              <a:rPr lang="en-US" dirty="0"/>
              <a:t>Servo Pin 2</a:t>
            </a:r>
          </a:p>
          <a:p>
            <a:pPr marL="742950" lvl="1" indent="-285750">
              <a:buFont typeface="Arial" panose="020B0604020202020204" pitchFamily="34" charset="0"/>
              <a:buChar char="•"/>
            </a:pPr>
            <a:r>
              <a:rPr lang="en-US" dirty="0"/>
              <a:t>Servo Pin 3</a:t>
            </a:r>
          </a:p>
          <a:p>
            <a:pPr marL="285750" indent="-285750">
              <a:buFont typeface="Arial" panose="020B0604020202020204" pitchFamily="34" charset="0"/>
              <a:buChar char="•"/>
            </a:pPr>
            <a:r>
              <a:rPr lang="en-US" dirty="0"/>
              <a:t>SG90 Servos (180)</a:t>
            </a:r>
          </a:p>
          <a:p>
            <a:pPr marL="742950" lvl="1" indent="-285750">
              <a:buFont typeface="Arial" panose="020B0604020202020204" pitchFamily="34" charset="0"/>
              <a:buChar char="•"/>
            </a:pPr>
            <a:r>
              <a:rPr lang="en-US" dirty="0"/>
              <a:t>Servo Pin 4</a:t>
            </a:r>
          </a:p>
          <a:p>
            <a:pPr marL="742950" lvl="1" indent="-285750">
              <a:buFont typeface="Arial" panose="020B0604020202020204" pitchFamily="34" charset="0"/>
              <a:buChar char="•"/>
            </a:pPr>
            <a:r>
              <a:rPr lang="en-US" dirty="0"/>
              <a:t>Servo Pin 5</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Be careful to have the </a:t>
            </a:r>
          </a:p>
          <a:p>
            <a:r>
              <a:rPr lang="en-US" dirty="0"/>
              <a:t>Yellow wire placed on the blue pins</a:t>
            </a:r>
            <a:br>
              <a:rPr lang="en-US" dirty="0"/>
            </a:br>
            <a:r>
              <a:rPr lang="en-US" dirty="0"/>
              <a:t>of the servo board. Don’t connect</a:t>
            </a:r>
            <a:br>
              <a:rPr lang="en-US" dirty="0"/>
            </a:br>
            <a:r>
              <a:rPr lang="en-US" dirty="0"/>
              <a:t>them to the blue pins!!! </a:t>
            </a:r>
            <a:br>
              <a:rPr lang="en-US" dirty="0"/>
            </a:br>
            <a:r>
              <a:rPr lang="en-US" dirty="0"/>
              <a:t>Bad things could happen! </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3045" y="3599258"/>
            <a:ext cx="4715953" cy="2725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90505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789" y="457200"/>
            <a:ext cx="8229600" cy="487362"/>
          </a:xfrm>
        </p:spPr>
        <p:txBody>
          <a:bodyPr>
            <a:noAutofit/>
          </a:bodyPr>
          <a:lstStyle/>
          <a:p>
            <a:r>
              <a:rPr lang="en-US" sz="3200" dirty="0"/>
              <a:t>Definition Code for Servos</a:t>
            </a:r>
          </a:p>
        </p:txBody>
      </p:sp>
      <p:sp>
        <p:nvSpPr>
          <p:cNvPr id="3" name="Content Placeholder 2"/>
          <p:cNvSpPr>
            <a:spLocks noGrp="1"/>
          </p:cNvSpPr>
          <p:nvPr>
            <p:ph idx="1"/>
          </p:nvPr>
        </p:nvSpPr>
        <p:spPr>
          <a:xfrm>
            <a:off x="120789" y="1066800"/>
            <a:ext cx="8686800" cy="5638800"/>
          </a:xfrm>
        </p:spPr>
        <p:txBody>
          <a:bodyPr>
            <a:normAutofit fontScale="70000" lnSpcReduction="20000"/>
          </a:bodyPr>
          <a:lstStyle/>
          <a:p>
            <a:pPr marL="0" indent="0">
              <a:buNone/>
            </a:pPr>
            <a:r>
              <a:rPr lang="en-US" sz="1200" dirty="0">
                <a:solidFill>
                  <a:schemeClr val="bg1">
                    <a:lumMod val="50000"/>
                  </a:schemeClr>
                </a:solidFill>
              </a:rPr>
              <a:t>#include &lt;</a:t>
            </a:r>
            <a:r>
              <a:rPr lang="en-US" sz="1200" dirty="0" err="1">
                <a:solidFill>
                  <a:schemeClr val="bg1">
                    <a:lumMod val="50000"/>
                  </a:schemeClr>
                </a:solidFill>
              </a:rPr>
              <a:t>NewPing.h</a:t>
            </a:r>
            <a:r>
              <a:rPr lang="en-US" sz="1200" dirty="0">
                <a:solidFill>
                  <a:schemeClr val="bg1">
                    <a:lumMod val="50000"/>
                  </a:schemeClr>
                </a:solidFill>
              </a:rPr>
              <a:t>&gt;</a:t>
            </a:r>
          </a:p>
          <a:p>
            <a:pPr marL="0" indent="0">
              <a:buNone/>
            </a:pPr>
            <a:r>
              <a:rPr lang="en-US" sz="1200" dirty="0"/>
              <a:t>#include &lt;</a:t>
            </a:r>
            <a:r>
              <a:rPr lang="en-US" sz="1200" dirty="0" err="1"/>
              <a:t>VarSpeedServo.h</a:t>
            </a:r>
            <a:r>
              <a:rPr lang="en-US" sz="1200" dirty="0"/>
              <a:t>&gt;</a:t>
            </a:r>
          </a:p>
          <a:p>
            <a:pPr marL="0" indent="0">
              <a:buNone/>
            </a:pPr>
            <a:endParaRPr lang="en-US" sz="1200" dirty="0"/>
          </a:p>
          <a:p>
            <a:pPr marL="0" indent="0">
              <a:buNone/>
            </a:pPr>
            <a:r>
              <a:rPr lang="en-US" sz="1200" dirty="0" err="1">
                <a:solidFill>
                  <a:schemeClr val="bg1">
                    <a:lumMod val="50000"/>
                  </a:schemeClr>
                </a:solidFill>
              </a:rPr>
              <a:t>const</a:t>
            </a:r>
            <a:r>
              <a:rPr lang="en-US" sz="1200" dirty="0">
                <a:solidFill>
                  <a:schemeClr val="bg1">
                    <a:lumMod val="50000"/>
                  </a:schemeClr>
                </a:solidFill>
              </a:rPr>
              <a:t> </a:t>
            </a:r>
            <a:r>
              <a:rPr lang="en-US" sz="1200" dirty="0" err="1">
                <a:solidFill>
                  <a:schemeClr val="bg1">
                    <a:lumMod val="50000"/>
                  </a:schemeClr>
                </a:solidFill>
              </a:rPr>
              <a:t>int</a:t>
            </a:r>
            <a:r>
              <a:rPr lang="en-US" sz="1200" dirty="0">
                <a:solidFill>
                  <a:schemeClr val="bg1">
                    <a:lumMod val="50000"/>
                  </a:schemeClr>
                </a:solidFill>
              </a:rPr>
              <a:t> SONIC_TRIGGER_PIN = 8;  // Arduino pin tied to trigger pin on the ultrasonic sensor.</a:t>
            </a:r>
          </a:p>
          <a:p>
            <a:pPr marL="0" indent="0">
              <a:buNone/>
            </a:pPr>
            <a:r>
              <a:rPr lang="en-US" sz="1200" dirty="0" err="1">
                <a:solidFill>
                  <a:schemeClr val="bg1">
                    <a:lumMod val="50000"/>
                  </a:schemeClr>
                </a:solidFill>
              </a:rPr>
              <a:t>const</a:t>
            </a:r>
            <a:r>
              <a:rPr lang="en-US" sz="1200" dirty="0">
                <a:solidFill>
                  <a:schemeClr val="bg1">
                    <a:lumMod val="50000"/>
                  </a:schemeClr>
                </a:solidFill>
              </a:rPr>
              <a:t> </a:t>
            </a:r>
            <a:r>
              <a:rPr lang="en-US" sz="1200" dirty="0" err="1">
                <a:solidFill>
                  <a:schemeClr val="bg1">
                    <a:lumMod val="50000"/>
                  </a:schemeClr>
                </a:solidFill>
              </a:rPr>
              <a:t>int</a:t>
            </a:r>
            <a:r>
              <a:rPr lang="en-US" sz="1200" dirty="0">
                <a:solidFill>
                  <a:schemeClr val="bg1">
                    <a:lumMod val="50000"/>
                  </a:schemeClr>
                </a:solidFill>
              </a:rPr>
              <a:t> SONIC_ECHO_PIN = 9;     // Arduino pin tied to echo pin on the ultrasonic sensor.</a:t>
            </a:r>
          </a:p>
          <a:p>
            <a:pPr marL="0" indent="0">
              <a:buNone/>
            </a:pPr>
            <a:endParaRPr lang="en-US" sz="1200" dirty="0"/>
          </a:p>
          <a:p>
            <a:pPr marL="0" indent="0">
              <a:buNone/>
            </a:pPr>
            <a:r>
              <a:rPr lang="en-US" sz="1200" dirty="0" err="1"/>
              <a:t>const</a:t>
            </a:r>
            <a:r>
              <a:rPr lang="en-US" sz="1200" dirty="0"/>
              <a:t> </a:t>
            </a:r>
            <a:r>
              <a:rPr lang="en-US" sz="1200" dirty="0" err="1"/>
              <a:t>int</a:t>
            </a:r>
            <a:r>
              <a:rPr lang="en-US" sz="1200" dirty="0"/>
              <a:t> LEFT_FOOT_PIN = 2;  //Arduino PIN connection</a:t>
            </a:r>
          </a:p>
          <a:p>
            <a:pPr marL="0" indent="0">
              <a:buNone/>
            </a:pPr>
            <a:r>
              <a:rPr lang="en-US" sz="1200" dirty="0" err="1"/>
              <a:t>const</a:t>
            </a:r>
            <a:r>
              <a:rPr lang="en-US" sz="1200" dirty="0"/>
              <a:t> </a:t>
            </a:r>
            <a:r>
              <a:rPr lang="en-US" sz="1200" dirty="0" err="1"/>
              <a:t>int</a:t>
            </a:r>
            <a:r>
              <a:rPr lang="en-US" sz="1200" dirty="0"/>
              <a:t> RIGHT_FOOT_PIN = 3;</a:t>
            </a:r>
          </a:p>
          <a:p>
            <a:pPr marL="0" indent="0">
              <a:buNone/>
            </a:pPr>
            <a:r>
              <a:rPr lang="en-US" sz="1200" dirty="0" err="1"/>
              <a:t>const</a:t>
            </a:r>
            <a:r>
              <a:rPr lang="en-US" sz="1200" dirty="0"/>
              <a:t> </a:t>
            </a:r>
            <a:r>
              <a:rPr lang="en-US" sz="1200" dirty="0" err="1"/>
              <a:t>int</a:t>
            </a:r>
            <a:r>
              <a:rPr lang="en-US" sz="1200" dirty="0"/>
              <a:t> LEFT_LEG_PIN = 4;</a:t>
            </a:r>
          </a:p>
          <a:p>
            <a:pPr marL="0" indent="0">
              <a:buNone/>
            </a:pPr>
            <a:r>
              <a:rPr lang="en-US" sz="1200" dirty="0" err="1"/>
              <a:t>const</a:t>
            </a:r>
            <a:r>
              <a:rPr lang="en-US" sz="1200" dirty="0"/>
              <a:t> </a:t>
            </a:r>
            <a:r>
              <a:rPr lang="en-US" sz="1200" dirty="0" err="1"/>
              <a:t>int</a:t>
            </a:r>
            <a:r>
              <a:rPr lang="en-US" sz="1200" dirty="0"/>
              <a:t> RIGHT_LEG_PIN = 5;</a:t>
            </a:r>
          </a:p>
          <a:p>
            <a:pPr marL="0" indent="0">
              <a:buNone/>
            </a:pPr>
            <a:endParaRPr lang="en-US" sz="1200" dirty="0"/>
          </a:p>
          <a:p>
            <a:pPr marL="0" indent="0">
              <a:buNone/>
            </a:pPr>
            <a:r>
              <a:rPr lang="en-US" sz="1200" dirty="0" err="1">
                <a:solidFill>
                  <a:schemeClr val="bg1">
                    <a:lumMod val="50000"/>
                  </a:schemeClr>
                </a:solidFill>
              </a:rPr>
              <a:t>const</a:t>
            </a:r>
            <a:r>
              <a:rPr lang="en-US" sz="1200" dirty="0">
                <a:solidFill>
                  <a:schemeClr val="bg1">
                    <a:lumMod val="50000"/>
                  </a:schemeClr>
                </a:solidFill>
              </a:rPr>
              <a:t> </a:t>
            </a:r>
            <a:r>
              <a:rPr lang="en-US" sz="1200" dirty="0" err="1">
                <a:solidFill>
                  <a:schemeClr val="bg1">
                    <a:lumMod val="50000"/>
                  </a:schemeClr>
                </a:solidFill>
              </a:rPr>
              <a:t>int</a:t>
            </a:r>
            <a:r>
              <a:rPr lang="en-US" sz="1200" dirty="0">
                <a:solidFill>
                  <a:schemeClr val="bg1">
                    <a:lumMod val="50000"/>
                  </a:schemeClr>
                </a:solidFill>
              </a:rPr>
              <a:t> MAX_DISTANCE = 200;       // Maximum distance we want to ping for (in centimeters). Maximum sensor distance is rated at 400-500cm</a:t>
            </a:r>
            <a:r>
              <a:rPr lang="en-US" sz="1200" dirty="0"/>
              <a:t>.</a:t>
            </a:r>
          </a:p>
          <a:p>
            <a:pPr marL="0" indent="0">
              <a:buNone/>
            </a:pPr>
            <a:r>
              <a:rPr lang="en-US" sz="1200" dirty="0" err="1"/>
              <a:t>const</a:t>
            </a:r>
            <a:r>
              <a:rPr lang="en-US" sz="1200" dirty="0"/>
              <a:t> </a:t>
            </a:r>
            <a:r>
              <a:rPr lang="en-US" sz="1200" dirty="0" err="1"/>
              <a:t>int</a:t>
            </a:r>
            <a:r>
              <a:rPr lang="en-US" sz="1200" dirty="0"/>
              <a:t> COLLISION_DISTANCE = 40;  // in centimeters</a:t>
            </a:r>
          </a:p>
          <a:p>
            <a:pPr marL="0" indent="0">
              <a:buNone/>
            </a:pPr>
            <a:r>
              <a:rPr lang="en-US" sz="1200" dirty="0" err="1"/>
              <a:t>const</a:t>
            </a:r>
            <a:r>
              <a:rPr lang="en-US" sz="1200" dirty="0"/>
              <a:t> </a:t>
            </a:r>
            <a:r>
              <a:rPr lang="en-US" sz="1200" dirty="0" err="1"/>
              <a:t>int</a:t>
            </a:r>
            <a:r>
              <a:rPr lang="en-US" sz="1200" dirty="0"/>
              <a:t> SHUTDOWN_TIMER = 10000;</a:t>
            </a:r>
          </a:p>
          <a:p>
            <a:pPr marL="0" indent="0">
              <a:buNone/>
            </a:pPr>
            <a:endParaRPr lang="en-US" sz="1200" dirty="0"/>
          </a:p>
          <a:p>
            <a:pPr marL="0" indent="0">
              <a:buNone/>
            </a:pPr>
            <a:r>
              <a:rPr lang="en-US" sz="1200" dirty="0" err="1"/>
              <a:t>const</a:t>
            </a:r>
            <a:r>
              <a:rPr lang="en-US" sz="1200" dirty="0"/>
              <a:t> </a:t>
            </a:r>
            <a:r>
              <a:rPr lang="en-US" sz="1200" dirty="0" err="1"/>
              <a:t>int</a:t>
            </a:r>
            <a:r>
              <a:rPr lang="en-US" sz="1200" dirty="0"/>
              <a:t> NA = 50;  //Not </a:t>
            </a:r>
            <a:r>
              <a:rPr lang="en-US" sz="1200" dirty="0" err="1"/>
              <a:t>Apllicable</a:t>
            </a:r>
            <a:endParaRPr lang="en-US" sz="1200" dirty="0"/>
          </a:p>
          <a:p>
            <a:pPr marL="0" indent="0">
              <a:buNone/>
            </a:pPr>
            <a:r>
              <a:rPr lang="en-US" sz="1200" dirty="0" err="1"/>
              <a:t>const</a:t>
            </a:r>
            <a:r>
              <a:rPr lang="en-US" sz="1200" dirty="0"/>
              <a:t> </a:t>
            </a:r>
            <a:r>
              <a:rPr lang="en-US" sz="1200" dirty="0" err="1"/>
              <a:t>int</a:t>
            </a:r>
            <a:r>
              <a:rPr lang="en-US" sz="1200" dirty="0"/>
              <a:t> SLOW_SPEED = 20;</a:t>
            </a:r>
          </a:p>
          <a:p>
            <a:pPr marL="0" indent="0">
              <a:buNone/>
            </a:pPr>
            <a:r>
              <a:rPr lang="en-US" sz="1200" dirty="0" err="1"/>
              <a:t>const</a:t>
            </a:r>
            <a:r>
              <a:rPr lang="en-US" sz="1200" dirty="0"/>
              <a:t> </a:t>
            </a:r>
            <a:r>
              <a:rPr lang="en-US" sz="1200" dirty="0" err="1"/>
              <a:t>int</a:t>
            </a:r>
            <a:r>
              <a:rPr lang="en-US" sz="1200" dirty="0"/>
              <a:t> MED_SPEED = 40;</a:t>
            </a:r>
          </a:p>
          <a:p>
            <a:pPr marL="0" indent="0">
              <a:buNone/>
            </a:pPr>
            <a:r>
              <a:rPr lang="en-US" sz="1200" dirty="0" err="1"/>
              <a:t>const</a:t>
            </a:r>
            <a:r>
              <a:rPr lang="en-US" sz="1200" dirty="0"/>
              <a:t> </a:t>
            </a:r>
            <a:r>
              <a:rPr lang="en-US" sz="1200" dirty="0" err="1"/>
              <a:t>int</a:t>
            </a:r>
            <a:r>
              <a:rPr lang="en-US" sz="1200" dirty="0"/>
              <a:t> FAST_SPEED = 200;</a:t>
            </a:r>
          </a:p>
          <a:p>
            <a:pPr marL="0" indent="0">
              <a:buNone/>
            </a:pPr>
            <a:endParaRPr lang="en-US" sz="1200" dirty="0"/>
          </a:p>
          <a:p>
            <a:pPr marL="0" indent="0">
              <a:buNone/>
            </a:pPr>
            <a:r>
              <a:rPr lang="en-US" sz="1200" dirty="0"/>
              <a:t>//defined for FS90R Servos</a:t>
            </a:r>
          </a:p>
          <a:p>
            <a:pPr marL="0" indent="0">
              <a:buNone/>
            </a:pPr>
            <a:r>
              <a:rPr lang="en-US" sz="1200" dirty="0" err="1"/>
              <a:t>const</a:t>
            </a:r>
            <a:r>
              <a:rPr lang="en-US" sz="1200" dirty="0"/>
              <a:t> </a:t>
            </a:r>
            <a:r>
              <a:rPr lang="en-US" sz="1200" dirty="0" err="1"/>
              <a:t>int</a:t>
            </a:r>
            <a:r>
              <a:rPr lang="en-US" sz="1200" dirty="0"/>
              <a:t> LEFT_WHEEL_FORWARD = 100;</a:t>
            </a:r>
          </a:p>
          <a:p>
            <a:pPr marL="0" indent="0">
              <a:buNone/>
            </a:pPr>
            <a:r>
              <a:rPr lang="en-US" sz="1200" dirty="0" err="1"/>
              <a:t>const</a:t>
            </a:r>
            <a:r>
              <a:rPr lang="en-US" sz="1200" dirty="0"/>
              <a:t> </a:t>
            </a:r>
            <a:r>
              <a:rPr lang="en-US" sz="1200" dirty="0" err="1"/>
              <a:t>int</a:t>
            </a:r>
            <a:r>
              <a:rPr lang="en-US" sz="1200" dirty="0"/>
              <a:t> LEFT_WHEEL_STOP = 89;</a:t>
            </a:r>
          </a:p>
          <a:p>
            <a:pPr marL="0" indent="0">
              <a:buNone/>
            </a:pPr>
            <a:r>
              <a:rPr lang="en-US" sz="1200" dirty="0" err="1"/>
              <a:t>const</a:t>
            </a:r>
            <a:r>
              <a:rPr lang="en-US" sz="1200" dirty="0"/>
              <a:t> </a:t>
            </a:r>
            <a:r>
              <a:rPr lang="en-US" sz="1200" dirty="0" err="1"/>
              <a:t>int</a:t>
            </a:r>
            <a:r>
              <a:rPr lang="en-US" sz="1200" dirty="0"/>
              <a:t> LEFT_WHEEL_BACKWARD = 80;</a:t>
            </a:r>
          </a:p>
          <a:p>
            <a:pPr marL="0" indent="0">
              <a:buNone/>
            </a:pPr>
            <a:endParaRPr lang="en-US" sz="1200" dirty="0"/>
          </a:p>
          <a:p>
            <a:pPr marL="0" indent="0">
              <a:buNone/>
            </a:pPr>
            <a:r>
              <a:rPr lang="en-US" sz="1200" dirty="0" err="1"/>
              <a:t>const</a:t>
            </a:r>
            <a:r>
              <a:rPr lang="en-US" sz="1200" dirty="0"/>
              <a:t> </a:t>
            </a:r>
            <a:r>
              <a:rPr lang="en-US" sz="1200" dirty="0" err="1"/>
              <a:t>int</a:t>
            </a:r>
            <a:r>
              <a:rPr lang="en-US" sz="1200" dirty="0"/>
              <a:t> RIGHT_WHEEL_FORWARD = 80;</a:t>
            </a:r>
          </a:p>
          <a:p>
            <a:pPr marL="0" indent="0">
              <a:buNone/>
            </a:pPr>
            <a:r>
              <a:rPr lang="en-US" sz="1200" dirty="0" err="1"/>
              <a:t>const</a:t>
            </a:r>
            <a:r>
              <a:rPr lang="en-US" sz="1200" dirty="0"/>
              <a:t> </a:t>
            </a:r>
            <a:r>
              <a:rPr lang="en-US" sz="1200" dirty="0" err="1"/>
              <a:t>int</a:t>
            </a:r>
            <a:r>
              <a:rPr lang="en-US" sz="1200" dirty="0"/>
              <a:t> RIGHT_WHEEL_STOP = 90;</a:t>
            </a:r>
          </a:p>
          <a:p>
            <a:pPr marL="0" indent="0">
              <a:buNone/>
            </a:pPr>
            <a:r>
              <a:rPr lang="en-US" sz="1200" dirty="0" err="1"/>
              <a:t>const</a:t>
            </a:r>
            <a:r>
              <a:rPr lang="en-US" sz="1200" dirty="0"/>
              <a:t> </a:t>
            </a:r>
            <a:r>
              <a:rPr lang="en-US" sz="1200" dirty="0" err="1"/>
              <a:t>int</a:t>
            </a:r>
            <a:r>
              <a:rPr lang="en-US" sz="1200" dirty="0"/>
              <a:t> RIGHT_WHEEL_BACKWARD = 100;</a:t>
            </a:r>
          </a:p>
          <a:p>
            <a:pPr marL="0" indent="0">
              <a:buNone/>
            </a:pPr>
            <a:endParaRPr lang="en-US" sz="1200" dirty="0"/>
          </a:p>
          <a:p>
            <a:pPr marL="0" indent="0">
              <a:buNone/>
            </a:pPr>
            <a:r>
              <a:rPr lang="en-US" sz="1200" dirty="0"/>
              <a:t>// angle for SG90 Servos </a:t>
            </a:r>
          </a:p>
          <a:p>
            <a:pPr marL="0" indent="0">
              <a:buNone/>
            </a:pPr>
            <a:r>
              <a:rPr lang="en-US" sz="1200" dirty="0" err="1"/>
              <a:t>const</a:t>
            </a:r>
            <a:r>
              <a:rPr lang="en-US" sz="1200" dirty="0"/>
              <a:t> </a:t>
            </a:r>
            <a:r>
              <a:rPr lang="en-US" sz="1200" dirty="0" err="1"/>
              <a:t>int</a:t>
            </a:r>
            <a:r>
              <a:rPr lang="en-US" sz="1200" dirty="0"/>
              <a:t> RIGHT_LEG_UP = 10;</a:t>
            </a:r>
          </a:p>
          <a:p>
            <a:pPr marL="0" indent="0">
              <a:buNone/>
            </a:pPr>
            <a:r>
              <a:rPr lang="en-US" sz="1200" dirty="0" err="1"/>
              <a:t>const</a:t>
            </a:r>
            <a:r>
              <a:rPr lang="en-US" sz="1200" dirty="0"/>
              <a:t> </a:t>
            </a:r>
            <a:r>
              <a:rPr lang="en-US" sz="1200" dirty="0" err="1"/>
              <a:t>int</a:t>
            </a:r>
            <a:r>
              <a:rPr lang="en-US" sz="1200" dirty="0"/>
              <a:t> RIGHT_LEG_DOWN = 90;</a:t>
            </a:r>
          </a:p>
          <a:p>
            <a:pPr marL="0" indent="0">
              <a:buNone/>
            </a:pPr>
            <a:r>
              <a:rPr lang="en-US" sz="1200" dirty="0" err="1"/>
              <a:t>const</a:t>
            </a:r>
            <a:r>
              <a:rPr lang="en-US" sz="1200" dirty="0"/>
              <a:t> </a:t>
            </a:r>
            <a:r>
              <a:rPr lang="en-US" sz="1200" dirty="0" err="1"/>
              <a:t>int</a:t>
            </a:r>
            <a:r>
              <a:rPr lang="en-US" sz="1200" dirty="0"/>
              <a:t> LEFT_LEG_UP = 160;</a:t>
            </a:r>
          </a:p>
          <a:p>
            <a:pPr marL="0" indent="0">
              <a:buNone/>
            </a:pPr>
            <a:r>
              <a:rPr lang="en-US" sz="1200" dirty="0" err="1"/>
              <a:t>const</a:t>
            </a:r>
            <a:r>
              <a:rPr lang="en-US" sz="1200" dirty="0"/>
              <a:t> </a:t>
            </a:r>
            <a:r>
              <a:rPr lang="en-US" sz="1200" dirty="0" err="1"/>
              <a:t>int</a:t>
            </a:r>
            <a:r>
              <a:rPr lang="en-US" sz="1200" dirty="0"/>
              <a:t> LEFT_LEG_DOWN = 75;</a:t>
            </a:r>
          </a:p>
          <a:p>
            <a:pPr marL="0" indent="0">
              <a:buNone/>
            </a:pPr>
            <a:endParaRPr lang="en-US" sz="1200" dirty="0"/>
          </a:p>
          <a:p>
            <a:pPr marL="0" indent="0">
              <a:buNone/>
            </a:pPr>
            <a:r>
              <a:rPr lang="en-US" sz="1200" dirty="0"/>
              <a:t>//Create objects for the sonar and servos</a:t>
            </a:r>
          </a:p>
          <a:p>
            <a:pPr marL="0" indent="0">
              <a:buNone/>
            </a:pPr>
            <a:r>
              <a:rPr lang="en-US" sz="1200" dirty="0" err="1">
                <a:solidFill>
                  <a:schemeClr val="bg1">
                    <a:lumMod val="50000"/>
                  </a:schemeClr>
                </a:solidFill>
              </a:rPr>
              <a:t>NewPing</a:t>
            </a:r>
            <a:r>
              <a:rPr lang="en-US" sz="1200" dirty="0">
                <a:solidFill>
                  <a:schemeClr val="bg1">
                    <a:lumMod val="50000"/>
                  </a:schemeClr>
                </a:solidFill>
              </a:rPr>
              <a:t> Sonar(SONIC_TRIGGER_PIN, SONIC_ECHO_PIN, MAX_DISTANCE);  // </a:t>
            </a:r>
            <a:r>
              <a:rPr lang="en-US" sz="1200" dirty="0" err="1">
                <a:solidFill>
                  <a:schemeClr val="bg1">
                    <a:lumMod val="50000"/>
                  </a:schemeClr>
                </a:solidFill>
              </a:rPr>
              <a:t>NewPing</a:t>
            </a:r>
            <a:r>
              <a:rPr lang="en-US" sz="1200" dirty="0">
                <a:solidFill>
                  <a:schemeClr val="bg1">
                    <a:lumMod val="50000"/>
                  </a:schemeClr>
                </a:solidFill>
              </a:rPr>
              <a:t> setup of pins and maximum distance.</a:t>
            </a:r>
          </a:p>
          <a:p>
            <a:pPr marL="0" indent="0">
              <a:buNone/>
            </a:pPr>
            <a:r>
              <a:rPr lang="en-US" sz="1200" dirty="0" err="1"/>
              <a:t>VarSpeedServo</a:t>
            </a:r>
            <a:r>
              <a:rPr lang="en-US" sz="1200" dirty="0"/>
              <a:t> </a:t>
            </a:r>
            <a:r>
              <a:rPr lang="en-US" sz="1200" dirty="0" err="1"/>
              <a:t>leftWheel</a:t>
            </a:r>
            <a:r>
              <a:rPr lang="en-US" sz="1200" dirty="0"/>
              <a:t>, </a:t>
            </a:r>
            <a:r>
              <a:rPr lang="en-US" sz="1200" dirty="0" err="1"/>
              <a:t>rightWheel</a:t>
            </a:r>
            <a:r>
              <a:rPr lang="en-US" sz="1200" dirty="0"/>
              <a:t>, </a:t>
            </a:r>
            <a:r>
              <a:rPr lang="en-US" sz="1200" dirty="0" err="1"/>
              <a:t>leftLeg</a:t>
            </a:r>
            <a:r>
              <a:rPr lang="en-US" sz="1200" dirty="0"/>
              <a:t>, </a:t>
            </a:r>
            <a:r>
              <a:rPr lang="en-US" sz="1200" dirty="0" err="1"/>
              <a:t>rightLeg</a:t>
            </a:r>
            <a:r>
              <a:rPr lang="en-US" sz="1200" dirty="0"/>
              <a:t>; //define Servo Variables</a:t>
            </a:r>
          </a:p>
        </p:txBody>
      </p:sp>
      <p:sp>
        <p:nvSpPr>
          <p:cNvPr id="4" name="Rectangle 3"/>
          <p:cNvSpPr/>
          <p:nvPr/>
        </p:nvSpPr>
        <p:spPr>
          <a:xfrm>
            <a:off x="120789" y="1141492"/>
            <a:ext cx="8686800" cy="55641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391399" y="1196310"/>
            <a:ext cx="1356853" cy="369332"/>
          </a:xfrm>
          <a:prstGeom prst="rect">
            <a:avLst/>
          </a:prstGeom>
          <a:noFill/>
        </p:spPr>
        <p:txBody>
          <a:bodyPr wrap="square" rtlCol="0">
            <a:spAutoFit/>
          </a:bodyPr>
          <a:lstStyle/>
          <a:p>
            <a:r>
              <a:rPr lang="en-US" i="1" dirty="0">
                <a:solidFill>
                  <a:srgbClr val="002060"/>
                </a:solidFill>
              </a:rPr>
              <a:t>Definitions</a:t>
            </a:r>
          </a:p>
        </p:txBody>
      </p:sp>
    </p:spTree>
    <p:extLst>
      <p:ext uri="{BB962C8B-B14F-4D97-AF65-F5344CB8AC3E}">
        <p14:creationId xmlns:p14="http://schemas.microsoft.com/office/powerpoint/2010/main" val="2360614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7038"/>
            <a:ext cx="8229600" cy="487362"/>
          </a:xfrm>
        </p:spPr>
        <p:txBody>
          <a:bodyPr>
            <a:normAutofit fontScale="90000"/>
          </a:bodyPr>
          <a:lstStyle/>
          <a:p>
            <a:r>
              <a:rPr lang="en-US" dirty="0"/>
              <a:t>Add </a:t>
            </a:r>
            <a:r>
              <a:rPr lang="en-US" dirty="0" err="1"/>
              <a:t>testLegs</a:t>
            </a:r>
            <a:r>
              <a:rPr lang="en-US" dirty="0"/>
              <a:t>() Routine</a:t>
            </a:r>
          </a:p>
        </p:txBody>
      </p:sp>
      <p:sp>
        <p:nvSpPr>
          <p:cNvPr id="3" name="Content Placeholder 2"/>
          <p:cNvSpPr>
            <a:spLocks noGrp="1"/>
          </p:cNvSpPr>
          <p:nvPr>
            <p:ph idx="1"/>
          </p:nvPr>
        </p:nvSpPr>
        <p:spPr>
          <a:xfrm>
            <a:off x="122344" y="1490950"/>
            <a:ext cx="4114800" cy="5257800"/>
          </a:xfrm>
        </p:spPr>
        <p:txBody>
          <a:bodyPr>
            <a:normAutofit fontScale="40000" lnSpcReduction="20000"/>
          </a:bodyPr>
          <a:lstStyle/>
          <a:p>
            <a:pPr marL="0" indent="0">
              <a:buNone/>
            </a:pPr>
            <a:r>
              <a:rPr lang="en-US" dirty="0"/>
              <a:t>/////////////////////////////////////////////////////////////</a:t>
            </a:r>
          </a:p>
          <a:p>
            <a:pPr marL="0" indent="0">
              <a:buNone/>
            </a:pPr>
            <a:r>
              <a:rPr lang="en-US" dirty="0"/>
              <a:t>//-- DIAGNOSTICS       ----------------------------------------------//</a:t>
            </a:r>
          </a:p>
          <a:p>
            <a:pPr marL="0" indent="0">
              <a:buNone/>
            </a:pPr>
            <a:r>
              <a:rPr lang="en-US" dirty="0"/>
              <a:t>/////////////////////////////////////////////////////////////</a:t>
            </a:r>
          </a:p>
          <a:p>
            <a:pPr marL="0" indent="0">
              <a:buNone/>
            </a:pPr>
            <a:r>
              <a:rPr lang="en-US" dirty="0"/>
              <a:t>void </a:t>
            </a:r>
            <a:r>
              <a:rPr lang="en-US" dirty="0" err="1"/>
              <a:t>testLegs</a:t>
            </a:r>
            <a:r>
              <a:rPr lang="en-US" dirty="0"/>
              <a:t>() {</a:t>
            </a:r>
          </a:p>
          <a:p>
            <a:pPr marL="0" indent="0">
              <a:buNone/>
            </a:pPr>
            <a:r>
              <a:rPr lang="en-US" dirty="0"/>
              <a:t>  </a:t>
            </a:r>
            <a:r>
              <a:rPr lang="en-US" dirty="0" err="1"/>
              <a:t>Serial.println</a:t>
            </a:r>
            <a:r>
              <a:rPr lang="en-US" dirty="0"/>
              <a:t>("Right Leg down");</a:t>
            </a:r>
          </a:p>
          <a:p>
            <a:pPr marL="0" indent="0">
              <a:buNone/>
            </a:pPr>
            <a:r>
              <a:rPr lang="en-US" dirty="0"/>
              <a:t>  </a:t>
            </a:r>
            <a:r>
              <a:rPr lang="en-US" dirty="0" err="1"/>
              <a:t>rightLeg.write</a:t>
            </a:r>
            <a:r>
              <a:rPr lang="en-US" dirty="0"/>
              <a:t>(RIGHT_LEG_DOWN, SLOW_SPEED, true);</a:t>
            </a:r>
          </a:p>
          <a:p>
            <a:pPr marL="0" indent="0">
              <a:buNone/>
            </a:pPr>
            <a:r>
              <a:rPr lang="en-US" dirty="0"/>
              <a:t>  delay(2000);</a:t>
            </a:r>
          </a:p>
          <a:p>
            <a:pPr marL="0" indent="0">
              <a:buNone/>
            </a:pPr>
            <a:r>
              <a:rPr lang="en-US" dirty="0"/>
              <a:t>  </a:t>
            </a:r>
            <a:r>
              <a:rPr lang="en-US" dirty="0" err="1"/>
              <a:t>Serial.println</a:t>
            </a:r>
            <a:r>
              <a:rPr lang="en-US" dirty="0"/>
              <a:t>("Right Leg up");</a:t>
            </a:r>
          </a:p>
          <a:p>
            <a:pPr marL="0" indent="0">
              <a:buNone/>
            </a:pPr>
            <a:r>
              <a:rPr lang="en-US" dirty="0"/>
              <a:t>  </a:t>
            </a:r>
            <a:r>
              <a:rPr lang="en-US" dirty="0" err="1"/>
              <a:t>rightLeg.write</a:t>
            </a:r>
            <a:r>
              <a:rPr lang="en-US" dirty="0"/>
              <a:t>(RIGHT_LEG_UP, SLOW_SPEED, true);</a:t>
            </a:r>
          </a:p>
          <a:p>
            <a:pPr marL="0" indent="0">
              <a:buNone/>
            </a:pPr>
            <a:r>
              <a:rPr lang="en-US" dirty="0"/>
              <a:t>  delay(2000);</a:t>
            </a:r>
          </a:p>
          <a:p>
            <a:pPr marL="0" indent="0">
              <a:buNone/>
            </a:pPr>
            <a:r>
              <a:rPr lang="en-US" dirty="0"/>
              <a:t>  </a:t>
            </a:r>
            <a:r>
              <a:rPr lang="en-US" dirty="0" err="1"/>
              <a:t>Serial.println</a:t>
            </a:r>
            <a:r>
              <a:rPr lang="en-US" dirty="0"/>
              <a:t>("Left Leg Down");</a:t>
            </a:r>
          </a:p>
          <a:p>
            <a:pPr marL="0" indent="0">
              <a:buNone/>
            </a:pPr>
            <a:r>
              <a:rPr lang="en-US" dirty="0"/>
              <a:t>  </a:t>
            </a:r>
            <a:r>
              <a:rPr lang="en-US" dirty="0" err="1"/>
              <a:t>leftLeg.write</a:t>
            </a:r>
            <a:r>
              <a:rPr lang="en-US" dirty="0"/>
              <a:t>(LEFT_LEG_DOWN, SLOW_SPEED, true);</a:t>
            </a:r>
          </a:p>
          <a:p>
            <a:pPr marL="0" indent="0">
              <a:buNone/>
            </a:pPr>
            <a:r>
              <a:rPr lang="en-US" dirty="0"/>
              <a:t>  delay(2000);</a:t>
            </a:r>
          </a:p>
          <a:p>
            <a:pPr marL="0" indent="0">
              <a:buNone/>
            </a:pPr>
            <a:r>
              <a:rPr lang="en-US" dirty="0"/>
              <a:t>  </a:t>
            </a:r>
            <a:r>
              <a:rPr lang="en-US" dirty="0" err="1"/>
              <a:t>Serial.println</a:t>
            </a:r>
            <a:r>
              <a:rPr lang="en-US" dirty="0"/>
              <a:t>("Right Wheel Forward");</a:t>
            </a:r>
          </a:p>
          <a:p>
            <a:pPr marL="0" indent="0">
              <a:buNone/>
            </a:pPr>
            <a:r>
              <a:rPr lang="en-US" dirty="0"/>
              <a:t>  </a:t>
            </a:r>
            <a:r>
              <a:rPr lang="en-US" dirty="0" err="1"/>
              <a:t>rightWheel.write</a:t>
            </a:r>
            <a:r>
              <a:rPr lang="en-US" dirty="0"/>
              <a:t>(RIGHT_WHEEL_FORWARD, NA, true);</a:t>
            </a:r>
          </a:p>
          <a:p>
            <a:pPr marL="0" indent="0">
              <a:buNone/>
            </a:pPr>
            <a:r>
              <a:rPr lang="en-US" dirty="0"/>
              <a:t>  delay(5000);</a:t>
            </a:r>
          </a:p>
          <a:p>
            <a:pPr marL="0" indent="0">
              <a:buNone/>
            </a:pPr>
            <a:r>
              <a:rPr lang="en-US" dirty="0"/>
              <a:t>  </a:t>
            </a:r>
            <a:r>
              <a:rPr lang="en-US" dirty="0" err="1"/>
              <a:t>rightWheel.write</a:t>
            </a:r>
            <a:r>
              <a:rPr lang="en-US" dirty="0"/>
              <a:t>(RIGHT_WHEEL_STOP, NA, true);</a:t>
            </a:r>
          </a:p>
          <a:p>
            <a:pPr marL="0" indent="0">
              <a:buNone/>
            </a:pPr>
            <a:r>
              <a:rPr lang="en-US" dirty="0"/>
              <a:t>  </a:t>
            </a:r>
            <a:r>
              <a:rPr lang="en-US" dirty="0" err="1"/>
              <a:t>Serial.println</a:t>
            </a:r>
            <a:r>
              <a:rPr lang="en-US" dirty="0"/>
              <a:t>("Left Wheel Forward");</a:t>
            </a:r>
          </a:p>
          <a:p>
            <a:pPr marL="0" indent="0">
              <a:buNone/>
            </a:pPr>
            <a:r>
              <a:rPr lang="en-US" dirty="0"/>
              <a:t>  </a:t>
            </a:r>
            <a:r>
              <a:rPr lang="en-US" dirty="0" err="1"/>
              <a:t>leftLeg.write</a:t>
            </a:r>
            <a:r>
              <a:rPr lang="en-US" dirty="0"/>
              <a:t>(LEFT_WHEEL_FORWARD, NA, true);</a:t>
            </a:r>
          </a:p>
          <a:p>
            <a:pPr marL="0" indent="0">
              <a:buNone/>
            </a:pPr>
            <a:r>
              <a:rPr lang="en-US" dirty="0"/>
              <a:t>  delay(5000);</a:t>
            </a:r>
          </a:p>
          <a:p>
            <a:pPr marL="0" indent="0">
              <a:buNone/>
            </a:pPr>
            <a:r>
              <a:rPr lang="en-US" dirty="0"/>
              <a:t>  </a:t>
            </a:r>
            <a:r>
              <a:rPr lang="en-US" dirty="0" err="1"/>
              <a:t>leftLeg.write</a:t>
            </a:r>
            <a:r>
              <a:rPr lang="en-US" dirty="0"/>
              <a:t>(LEFT_WHEEL_STOP, NA, true);</a:t>
            </a:r>
          </a:p>
          <a:p>
            <a:pPr marL="0" indent="0">
              <a:buNone/>
            </a:pPr>
            <a:r>
              <a:rPr lang="en-US" dirty="0"/>
              <a:t>}</a:t>
            </a:r>
          </a:p>
        </p:txBody>
      </p:sp>
      <p:sp>
        <p:nvSpPr>
          <p:cNvPr id="4" name="Content Placeholder 2"/>
          <p:cNvSpPr txBox="1">
            <a:spLocks/>
          </p:cNvSpPr>
          <p:nvPr/>
        </p:nvSpPr>
        <p:spPr>
          <a:xfrm>
            <a:off x="4548673" y="1501836"/>
            <a:ext cx="4114800" cy="5257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200" dirty="0"/>
              <a:t>/////////////////////////////////////////////////////////////</a:t>
            </a:r>
          </a:p>
          <a:p>
            <a:pPr marL="0" indent="0">
              <a:buFont typeface="Arial" panose="020B0604020202020204" pitchFamily="34" charset="0"/>
              <a:buNone/>
            </a:pPr>
            <a:r>
              <a:rPr lang="en-US" sz="1200" dirty="0"/>
              <a:t>//-- Attach/Detach Servos ----------------------------------------//</a:t>
            </a:r>
          </a:p>
          <a:p>
            <a:pPr marL="0" indent="0">
              <a:buFont typeface="Arial" panose="020B0604020202020204" pitchFamily="34" charset="0"/>
              <a:buNone/>
            </a:pPr>
            <a:r>
              <a:rPr lang="en-US" sz="1200" dirty="0"/>
              <a:t>/////////////////////////////////////////////////////////////</a:t>
            </a:r>
          </a:p>
          <a:p>
            <a:pPr marL="0" indent="0">
              <a:buNone/>
            </a:pPr>
            <a:r>
              <a:rPr lang="en-US" sz="1200" dirty="0"/>
              <a:t>void </a:t>
            </a:r>
            <a:r>
              <a:rPr lang="en-US" sz="1200" dirty="0" err="1"/>
              <a:t>attachServos</a:t>
            </a:r>
            <a:r>
              <a:rPr lang="en-US" sz="1200" dirty="0"/>
              <a:t>() {</a:t>
            </a:r>
          </a:p>
          <a:p>
            <a:pPr marL="0" indent="0">
              <a:buNone/>
            </a:pPr>
            <a:r>
              <a:rPr lang="en-US" sz="1200" dirty="0"/>
              <a:t>  </a:t>
            </a:r>
            <a:r>
              <a:rPr lang="en-US" sz="1200" dirty="0" err="1"/>
              <a:t>leftWheel.attach</a:t>
            </a:r>
            <a:r>
              <a:rPr lang="en-US" sz="1200" dirty="0"/>
              <a:t>(LEFT_WHEEL_PIN);</a:t>
            </a:r>
          </a:p>
          <a:p>
            <a:pPr marL="0" indent="0">
              <a:buNone/>
            </a:pPr>
            <a:r>
              <a:rPr lang="en-US" sz="1200" dirty="0"/>
              <a:t>  </a:t>
            </a:r>
            <a:r>
              <a:rPr lang="en-US" sz="1200" dirty="0" err="1"/>
              <a:t>rightWheel.attach</a:t>
            </a:r>
            <a:r>
              <a:rPr lang="en-US" sz="1200" dirty="0"/>
              <a:t>(RIGHT_WHEEL_PIN);</a:t>
            </a:r>
          </a:p>
          <a:p>
            <a:pPr marL="0" indent="0">
              <a:buNone/>
            </a:pPr>
            <a:r>
              <a:rPr lang="en-US" sz="1200" dirty="0"/>
              <a:t>  </a:t>
            </a:r>
            <a:r>
              <a:rPr lang="en-US" sz="1200" dirty="0" err="1"/>
              <a:t>leftLeg.attach</a:t>
            </a:r>
            <a:r>
              <a:rPr lang="en-US" sz="1200" dirty="0"/>
              <a:t>(LEFT_LEG_PIN);</a:t>
            </a:r>
          </a:p>
          <a:p>
            <a:pPr marL="0" indent="0">
              <a:buNone/>
            </a:pPr>
            <a:r>
              <a:rPr lang="en-US" sz="1200" dirty="0"/>
              <a:t>  </a:t>
            </a:r>
            <a:r>
              <a:rPr lang="en-US" sz="1200" dirty="0" err="1"/>
              <a:t>rightLeg.attach</a:t>
            </a:r>
            <a:r>
              <a:rPr lang="en-US" sz="1200" dirty="0"/>
              <a:t>(RIGHT_LEG_PIN);</a:t>
            </a:r>
          </a:p>
          <a:p>
            <a:pPr marL="0" indent="0">
              <a:buNone/>
            </a:pPr>
            <a:r>
              <a:rPr lang="en-US" sz="1200" dirty="0"/>
              <a:t>}</a:t>
            </a:r>
          </a:p>
          <a:p>
            <a:pPr marL="0" indent="0">
              <a:buNone/>
            </a:pPr>
            <a:r>
              <a:rPr lang="en-US" sz="1200" dirty="0"/>
              <a:t>void </a:t>
            </a:r>
            <a:r>
              <a:rPr lang="en-US" sz="1200" dirty="0" err="1"/>
              <a:t>detachServos</a:t>
            </a:r>
            <a:r>
              <a:rPr lang="en-US" sz="1200" dirty="0"/>
              <a:t>() {</a:t>
            </a:r>
          </a:p>
          <a:p>
            <a:pPr marL="0" indent="0">
              <a:buNone/>
            </a:pPr>
            <a:r>
              <a:rPr lang="en-US" sz="1200" dirty="0"/>
              <a:t>  </a:t>
            </a:r>
            <a:r>
              <a:rPr lang="en-US" sz="1200" dirty="0" err="1"/>
              <a:t>leftWheel.detach</a:t>
            </a:r>
            <a:r>
              <a:rPr lang="en-US" sz="1200" dirty="0"/>
              <a:t>();</a:t>
            </a:r>
          </a:p>
          <a:p>
            <a:pPr marL="0" indent="0">
              <a:buNone/>
            </a:pPr>
            <a:r>
              <a:rPr lang="en-US" sz="1200" dirty="0"/>
              <a:t>  </a:t>
            </a:r>
            <a:r>
              <a:rPr lang="en-US" sz="1200" dirty="0" err="1"/>
              <a:t>rightWheel.detach</a:t>
            </a:r>
            <a:r>
              <a:rPr lang="en-US" sz="1200" dirty="0"/>
              <a:t>();</a:t>
            </a:r>
          </a:p>
          <a:p>
            <a:pPr marL="0" indent="0">
              <a:buNone/>
            </a:pPr>
            <a:r>
              <a:rPr lang="en-US" sz="1200" dirty="0"/>
              <a:t>  </a:t>
            </a:r>
            <a:r>
              <a:rPr lang="en-US" sz="1200" dirty="0" err="1"/>
              <a:t>leftLeg.detach</a:t>
            </a:r>
            <a:r>
              <a:rPr lang="en-US" sz="1200" dirty="0"/>
              <a:t>();</a:t>
            </a:r>
          </a:p>
          <a:p>
            <a:pPr marL="0" indent="0">
              <a:buNone/>
            </a:pPr>
            <a:r>
              <a:rPr lang="en-US" sz="1200" dirty="0"/>
              <a:t>  </a:t>
            </a:r>
            <a:r>
              <a:rPr lang="en-US" sz="1200" dirty="0" err="1"/>
              <a:t>rightLeg.detach</a:t>
            </a:r>
            <a:r>
              <a:rPr lang="en-US" sz="1200" dirty="0"/>
              <a:t>();</a:t>
            </a:r>
          </a:p>
          <a:p>
            <a:pPr marL="0" indent="0">
              <a:buNone/>
            </a:pPr>
            <a:r>
              <a:rPr lang="en-US" sz="1200" dirty="0"/>
              <a:t>}</a:t>
            </a:r>
          </a:p>
        </p:txBody>
      </p:sp>
      <p:sp>
        <p:nvSpPr>
          <p:cNvPr id="5" name="Rectangle 4">
            <a:extLst>
              <a:ext uri="{FF2B5EF4-FFF2-40B4-BE49-F238E27FC236}">
                <a16:creationId xmlns:a16="http://schemas.microsoft.com/office/drawing/2014/main" xmlns="" id="{02ED97E6-14EB-4E4A-BC85-C2F7E983A63C}"/>
              </a:ext>
            </a:extLst>
          </p:cNvPr>
          <p:cNvSpPr/>
          <p:nvPr/>
        </p:nvSpPr>
        <p:spPr>
          <a:xfrm>
            <a:off x="120789" y="1066800"/>
            <a:ext cx="8686800" cy="55641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xmlns="" id="{CBB504AA-7DAF-41EF-A5C0-793BD1912246}"/>
              </a:ext>
            </a:extLst>
          </p:cNvPr>
          <p:cNvSpPr txBox="1"/>
          <p:nvPr/>
        </p:nvSpPr>
        <p:spPr>
          <a:xfrm>
            <a:off x="7391399" y="1121618"/>
            <a:ext cx="1356853" cy="369332"/>
          </a:xfrm>
          <a:prstGeom prst="rect">
            <a:avLst/>
          </a:prstGeom>
          <a:noFill/>
        </p:spPr>
        <p:txBody>
          <a:bodyPr wrap="square" rtlCol="0">
            <a:spAutoFit/>
          </a:bodyPr>
          <a:lstStyle/>
          <a:p>
            <a:r>
              <a:rPr lang="en-US" i="1" dirty="0">
                <a:solidFill>
                  <a:srgbClr val="002060"/>
                </a:solidFill>
              </a:rPr>
              <a:t>Functions</a:t>
            </a:r>
          </a:p>
        </p:txBody>
      </p:sp>
    </p:spTree>
    <p:extLst>
      <p:ext uri="{BB962C8B-B14F-4D97-AF65-F5344CB8AC3E}">
        <p14:creationId xmlns:p14="http://schemas.microsoft.com/office/powerpoint/2010/main" val="38855433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286000"/>
            <a:ext cx="8458200" cy="1470025"/>
          </a:xfrm>
        </p:spPr>
        <p:txBody>
          <a:bodyPr/>
          <a:lstStyle/>
          <a:p>
            <a:r>
              <a:rPr lang="en-US" dirty="0"/>
              <a:t>Session 3</a:t>
            </a:r>
          </a:p>
        </p:txBody>
      </p:sp>
      <p:sp>
        <p:nvSpPr>
          <p:cNvPr id="3" name="TextBox 2"/>
          <p:cNvSpPr txBox="1"/>
          <p:nvPr/>
        </p:nvSpPr>
        <p:spPr>
          <a:xfrm>
            <a:off x="681942" y="4953000"/>
            <a:ext cx="8081058" cy="584775"/>
          </a:xfrm>
          <a:prstGeom prst="rect">
            <a:avLst/>
          </a:prstGeom>
          <a:noFill/>
        </p:spPr>
        <p:txBody>
          <a:bodyPr wrap="none" rtlCol="0">
            <a:spAutoFit/>
          </a:bodyPr>
          <a:lstStyle/>
          <a:p>
            <a:r>
              <a:rPr lang="en-US" sz="3200" i="1" dirty="0"/>
              <a:t>Robot Design and the Coddington Chassis  </a:t>
            </a:r>
          </a:p>
        </p:txBody>
      </p:sp>
    </p:spTree>
    <p:extLst>
      <p:ext uri="{BB962C8B-B14F-4D97-AF65-F5344CB8AC3E}">
        <p14:creationId xmlns:p14="http://schemas.microsoft.com/office/powerpoint/2010/main" val="21592455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38</a:t>
            </a:fld>
            <a:endParaRPr lang="en-US" dirty="0"/>
          </a:p>
        </p:txBody>
      </p:sp>
      <p:pic>
        <p:nvPicPr>
          <p:cNvPr id="7" name="Picture 6">
            <a:extLst>
              <a:ext uri="{FF2B5EF4-FFF2-40B4-BE49-F238E27FC236}">
                <a16:creationId xmlns:a16="http://schemas.microsoft.com/office/drawing/2014/main" xmlns="" id="{A6C44DC6-B0E6-4160-937D-89AE210C9EAD}"/>
              </a:ext>
            </a:extLst>
          </p:cNvPr>
          <p:cNvPicPr>
            <a:picLocks noChangeAspect="1"/>
          </p:cNvPicPr>
          <p:nvPr/>
        </p:nvPicPr>
        <p:blipFill>
          <a:blip r:embed="rId2"/>
          <a:stretch>
            <a:fillRect/>
          </a:stretch>
        </p:blipFill>
        <p:spPr>
          <a:xfrm>
            <a:off x="152400" y="447869"/>
            <a:ext cx="4680965" cy="5449078"/>
          </a:xfrm>
          <a:prstGeom prst="rect">
            <a:avLst/>
          </a:prstGeom>
        </p:spPr>
      </p:pic>
      <p:pic>
        <p:nvPicPr>
          <p:cNvPr id="8" name="Picture 7">
            <a:extLst>
              <a:ext uri="{FF2B5EF4-FFF2-40B4-BE49-F238E27FC236}">
                <a16:creationId xmlns:a16="http://schemas.microsoft.com/office/drawing/2014/main" xmlns=""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16002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2590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5410200" y="3352800"/>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8747" y="3733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8047" y="48006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65233" y="196334"/>
            <a:ext cx="2101857" cy="523220"/>
          </a:xfrm>
          <a:prstGeom prst="rect">
            <a:avLst/>
          </a:prstGeom>
          <a:noFill/>
        </p:spPr>
        <p:txBody>
          <a:bodyPr wrap="none" rtlCol="0">
            <a:spAutoFit/>
          </a:bodyPr>
          <a:lstStyle/>
          <a:p>
            <a:r>
              <a:rPr lang="en-US" sz="2800" b="1" i="1" dirty="0"/>
              <a:t>Our progress</a:t>
            </a:r>
          </a:p>
        </p:txBody>
      </p:sp>
    </p:spTree>
    <p:extLst>
      <p:ext uri="{BB962C8B-B14F-4D97-AF65-F5344CB8AC3E}">
        <p14:creationId xmlns:p14="http://schemas.microsoft.com/office/powerpoint/2010/main" val="12488024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xmlns="" id="{B7B4C131-3343-4662-A016-F675CEAB9C17}"/>
              </a:ext>
            </a:extLst>
          </p:cNvPr>
          <p:cNvSpPr>
            <a:spLocks noGrp="1"/>
          </p:cNvSpPr>
          <p:nvPr>
            <p:ph type="ftr" sz="quarter" idx="11"/>
          </p:nvPr>
        </p:nvSpPr>
        <p:spPr/>
        <p:txBody>
          <a:bodyPr/>
          <a:lstStyle/>
          <a:p>
            <a:pPr>
              <a:defRPr/>
            </a:pPr>
            <a:r>
              <a:rPr lang="en-US"/>
              <a:t>Akshay Rathish</a:t>
            </a:r>
            <a:endParaRPr lang="en-US" dirty="0"/>
          </a:p>
        </p:txBody>
      </p:sp>
      <p:sp>
        <p:nvSpPr>
          <p:cNvPr id="6" name="Slide Number Placeholder 5">
            <a:extLst>
              <a:ext uri="{FF2B5EF4-FFF2-40B4-BE49-F238E27FC236}">
                <a16:creationId xmlns:a16="http://schemas.microsoft.com/office/drawing/2014/main" xmlns=""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39</a:t>
            </a:fld>
            <a:endParaRPr lang="en-US" dirty="0"/>
          </a:p>
        </p:txBody>
      </p:sp>
      <p:pic>
        <p:nvPicPr>
          <p:cNvPr id="7" name="Picture 6">
            <a:extLst>
              <a:ext uri="{FF2B5EF4-FFF2-40B4-BE49-F238E27FC236}">
                <a16:creationId xmlns:a16="http://schemas.microsoft.com/office/drawing/2014/main" xmlns="" id="{A6C97C24-516B-415F-BE96-D5AD4E844AD4}"/>
              </a:ext>
            </a:extLst>
          </p:cNvPr>
          <p:cNvPicPr>
            <a:picLocks noChangeAspect="1"/>
          </p:cNvPicPr>
          <p:nvPr/>
        </p:nvPicPr>
        <p:blipFill>
          <a:blip r:embed="rId2"/>
          <a:stretch>
            <a:fillRect/>
          </a:stretch>
        </p:blipFill>
        <p:spPr>
          <a:xfrm>
            <a:off x="2973991" y="376094"/>
            <a:ext cx="3419952" cy="6230219"/>
          </a:xfrm>
          <a:prstGeom prst="rect">
            <a:avLst/>
          </a:prstGeom>
        </p:spPr>
      </p:pic>
      <p:sp>
        <p:nvSpPr>
          <p:cNvPr id="8" name="Rounded Rectangle 7"/>
          <p:cNvSpPr/>
          <p:nvPr/>
        </p:nvSpPr>
        <p:spPr>
          <a:xfrm>
            <a:off x="3276053" y="3200400"/>
            <a:ext cx="3048000" cy="609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288753" y="3352800"/>
            <a:ext cx="3048000" cy="4254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6187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xmlns="" id="{B7B4C131-3343-4662-A016-F675CEAB9C17}"/>
              </a:ext>
            </a:extLst>
          </p:cNvPr>
          <p:cNvSpPr>
            <a:spLocks noGrp="1"/>
          </p:cNvSpPr>
          <p:nvPr>
            <p:ph type="ftr" sz="quarter" idx="11"/>
          </p:nvPr>
        </p:nvSpPr>
        <p:spPr>
          <a:xfrm>
            <a:off x="533400" y="6324600"/>
            <a:ext cx="2895600" cy="365125"/>
          </a:xfrm>
        </p:spPr>
        <p:txBody>
          <a:bodyPr/>
          <a:lstStyle/>
          <a:p>
            <a:pPr>
              <a:defRPr/>
            </a:pPr>
            <a:r>
              <a:rPr lang="en-US" dirty="0" err="1"/>
              <a:t>Akshay</a:t>
            </a:r>
            <a:r>
              <a:rPr lang="en-US" dirty="0"/>
              <a:t> Rathish</a:t>
            </a:r>
          </a:p>
        </p:txBody>
      </p:sp>
      <p:sp>
        <p:nvSpPr>
          <p:cNvPr id="6" name="Slide Number Placeholder 5">
            <a:extLst>
              <a:ext uri="{FF2B5EF4-FFF2-40B4-BE49-F238E27FC236}">
                <a16:creationId xmlns:a16="http://schemas.microsoft.com/office/drawing/2014/main" xmlns=""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4</a:t>
            </a:fld>
            <a:endParaRPr lang="en-US" dirty="0"/>
          </a:p>
        </p:txBody>
      </p:sp>
      <p:pic>
        <p:nvPicPr>
          <p:cNvPr id="7" name="Picture 6">
            <a:extLst>
              <a:ext uri="{FF2B5EF4-FFF2-40B4-BE49-F238E27FC236}">
                <a16:creationId xmlns:a16="http://schemas.microsoft.com/office/drawing/2014/main" xmlns="" id="{A6C97C24-516B-415F-BE96-D5AD4E844AD4}"/>
              </a:ext>
            </a:extLst>
          </p:cNvPr>
          <p:cNvPicPr>
            <a:picLocks noChangeAspect="1"/>
          </p:cNvPicPr>
          <p:nvPr/>
        </p:nvPicPr>
        <p:blipFill>
          <a:blip r:embed="rId2"/>
          <a:stretch>
            <a:fillRect/>
          </a:stretch>
        </p:blipFill>
        <p:spPr>
          <a:xfrm>
            <a:off x="2973991" y="376094"/>
            <a:ext cx="3419952" cy="6230219"/>
          </a:xfrm>
          <a:prstGeom prst="rect">
            <a:avLst/>
          </a:prstGeom>
        </p:spPr>
      </p:pic>
    </p:spTree>
    <p:extLst>
      <p:ext uri="{BB962C8B-B14F-4D97-AF65-F5344CB8AC3E}">
        <p14:creationId xmlns:p14="http://schemas.microsoft.com/office/powerpoint/2010/main" val="20004632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Robotic Competitions</a:t>
            </a:r>
          </a:p>
        </p:txBody>
      </p:sp>
      <p:sp>
        <p:nvSpPr>
          <p:cNvPr id="3" name="Content Placeholder 2"/>
          <p:cNvSpPr>
            <a:spLocks noGrp="1"/>
          </p:cNvSpPr>
          <p:nvPr>
            <p:ph idx="1"/>
          </p:nvPr>
        </p:nvSpPr>
        <p:spPr/>
        <p:txBody>
          <a:bodyPr>
            <a:normAutofit/>
          </a:bodyPr>
          <a:lstStyle/>
          <a:p>
            <a:r>
              <a:rPr lang="en-US" b="1" dirty="0">
                <a:hlinkClick r:id="rId2"/>
              </a:rPr>
              <a:t>B.E.S.T Robotics Design Contest</a:t>
            </a:r>
            <a:endParaRPr lang="en-US" dirty="0"/>
          </a:p>
          <a:p>
            <a:r>
              <a:rPr lang="en-US" b="1" dirty="0" err="1">
                <a:hlinkClick r:id="rId3"/>
              </a:rPr>
              <a:t>Botball</a:t>
            </a:r>
            <a:r>
              <a:rPr lang="en-US" b="1" dirty="0">
                <a:hlinkClick r:id="rId3"/>
              </a:rPr>
              <a:t> Educational Robotics Program</a:t>
            </a:r>
            <a:endParaRPr lang="en-US" dirty="0"/>
          </a:p>
          <a:p>
            <a:r>
              <a:rPr lang="en-US" b="1" dirty="0">
                <a:hlinkClick r:id="rId4"/>
              </a:rPr>
              <a:t>FIRST: Robotics Competition</a:t>
            </a:r>
            <a:endParaRPr lang="en-US" b="1" dirty="0"/>
          </a:p>
          <a:p>
            <a:r>
              <a:rPr lang="en-US" b="1" dirty="0">
                <a:hlinkClick r:id="rId5"/>
              </a:rPr>
              <a:t>FIRST: Tech Challenge</a:t>
            </a:r>
            <a:endParaRPr lang="en-US" dirty="0"/>
          </a:p>
          <a:p>
            <a:r>
              <a:rPr lang="en-US" b="1" dirty="0">
                <a:hlinkClick r:id="rId6"/>
              </a:rPr>
              <a:t>National Robotics Challenge</a:t>
            </a:r>
            <a:endParaRPr lang="en-US" dirty="0"/>
          </a:p>
          <a:p>
            <a:pPr marL="0" indent="0">
              <a:buNone/>
            </a:pPr>
            <a:endParaRPr lang="en-US" dirty="0"/>
          </a:p>
          <a:p>
            <a:pPr marL="0" indent="0">
              <a:buNone/>
            </a:pPr>
            <a:r>
              <a:rPr lang="en-US" dirty="0"/>
              <a:t>Descriptions of these competitions:</a:t>
            </a:r>
          </a:p>
          <a:p>
            <a:pPr marL="0" indent="0">
              <a:buNone/>
            </a:pPr>
            <a:r>
              <a:rPr lang="en-US" dirty="0">
                <a:hlinkClick r:id="rId7"/>
              </a:rPr>
              <a:t>https://blog.collegevine.com/5-robotics-competitions-for-high-schoolers/</a:t>
            </a:r>
            <a:endParaRPr lang="en-US" dirty="0"/>
          </a:p>
          <a:p>
            <a:endParaRPr lang="en-US" dirty="0"/>
          </a:p>
        </p:txBody>
      </p:sp>
    </p:spTree>
    <p:extLst>
      <p:ext uri="{BB962C8B-B14F-4D97-AF65-F5344CB8AC3E}">
        <p14:creationId xmlns:p14="http://schemas.microsoft.com/office/powerpoint/2010/main" val="10853880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F4C0B10B-D2C4-4A54-AFAD-3D27DF88BB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xmlns="" id="{B6BADB90-C74B-40D6-86DC-503F65FCE8D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xmlns="" id="{6559431D-1886-4AE0-9B87-9AD2ECAB843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xmlns="" id="{373850A5-B04A-4FCD-9E73-EE322167FB3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xmlns="" id="{82C18C67-80FA-4738-AA53-0AF2419F98E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xmlns="" id="{48543B1A-8BF5-4C63-8404-41B2EA70B33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xmlns="" id="{92DF5096-E051-498C-A3ED-CBA77A813AAC}"/>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Autofit/>
          </a:bodyPr>
          <a:lstStyle/>
          <a:p>
            <a:r>
              <a:rPr lang="en-US" sz="2800" dirty="0">
                <a:solidFill>
                  <a:srgbClr val="FFFFFF"/>
                </a:solidFill>
              </a:rPr>
              <a:t>The Coddington Chassis 300</a:t>
            </a:r>
            <a:br>
              <a:rPr lang="en-US" sz="2800" dirty="0">
                <a:solidFill>
                  <a:srgbClr val="FFFFFF"/>
                </a:solidFill>
              </a:rPr>
            </a:br>
            <a:r>
              <a:rPr lang="en-US" sz="2800" dirty="0">
                <a:solidFill>
                  <a:srgbClr val="FFFFFF"/>
                </a:solidFill>
              </a:rPr>
              <a:t>Walk and Roll with this Super Cool Chassis</a:t>
            </a:r>
          </a:p>
        </p:txBody>
      </p:sp>
      <p:sp>
        <p:nvSpPr>
          <p:cNvPr id="3" name="Content Placeholder 2"/>
          <p:cNvSpPr>
            <a:spLocks noGrp="1"/>
          </p:cNvSpPr>
          <p:nvPr>
            <p:ph idx="1"/>
          </p:nvPr>
        </p:nvSpPr>
        <p:spPr>
          <a:xfrm>
            <a:off x="1068678" y="2494450"/>
            <a:ext cx="5332122" cy="3563159"/>
          </a:xfrm>
        </p:spPr>
        <p:txBody>
          <a:bodyPr>
            <a:normAutofit fontScale="85000" lnSpcReduction="20000"/>
          </a:bodyPr>
          <a:lstStyle/>
          <a:p>
            <a:pPr marL="0" indent="0">
              <a:buNone/>
            </a:pPr>
            <a:r>
              <a:rPr lang="en-US" sz="2100" dirty="0"/>
              <a:t>What is it:</a:t>
            </a:r>
          </a:p>
          <a:p>
            <a:r>
              <a:rPr lang="en-US" sz="2100" dirty="0"/>
              <a:t>A super cool mechanic that enables both walking and wheeled locomotion. </a:t>
            </a:r>
          </a:p>
          <a:p>
            <a:r>
              <a:rPr lang="en-US" sz="2100" dirty="0"/>
              <a:t>Developed by Sebastian Coddington (my favorite robotics hobbyist)</a:t>
            </a:r>
          </a:p>
          <a:p>
            <a:r>
              <a:rPr lang="en-US" sz="2100" dirty="0"/>
              <a:t>Check out his many robotic designs on the internet.</a:t>
            </a:r>
          </a:p>
          <a:p>
            <a:pPr marL="109728" indent="0">
              <a:buNone/>
            </a:pPr>
            <a:endParaRPr lang="en-US" sz="2100" dirty="0"/>
          </a:p>
          <a:p>
            <a:pPr marL="0" indent="0">
              <a:buNone/>
            </a:pPr>
            <a:r>
              <a:rPr lang="en-US" sz="2100" dirty="0"/>
              <a:t>What we’ll learn:</a:t>
            </a:r>
          </a:p>
          <a:p>
            <a:pPr marL="342900" indent="-342900"/>
            <a:r>
              <a:rPr lang="en-US" sz="2100" dirty="0"/>
              <a:t>How to assemble the leg and wheels chassis</a:t>
            </a:r>
          </a:p>
          <a:p>
            <a:pPr marL="342900" indent="-342900"/>
            <a:r>
              <a:rPr lang="en-US" sz="2100" dirty="0"/>
              <a:t>How to set up the correct orientation of the legs with the SG90 servos</a:t>
            </a:r>
          </a:p>
          <a:p>
            <a:pPr marL="342900" indent="-342900"/>
            <a:r>
              <a:rPr lang="en-US" sz="2100" dirty="0"/>
              <a:t>How to integrate the electronics into the robot </a:t>
            </a:r>
            <a:r>
              <a:rPr lang="en-US" sz="2100" dirty="0" err="1"/>
              <a:t>chasis</a:t>
            </a:r>
            <a:endParaRPr lang="en-US" sz="2100" dirty="0"/>
          </a:p>
          <a:p>
            <a:pPr marL="342900" indent="-342900"/>
            <a:endParaRPr lang="en-US" sz="2100" dirty="0"/>
          </a:p>
        </p:txBody>
      </p:sp>
      <p:cxnSp>
        <p:nvCxnSpPr>
          <p:cNvPr id="11" name="Straight Arrow Connector 10">
            <a:extLst>
              <a:ext uri="{FF2B5EF4-FFF2-40B4-BE49-F238E27FC236}">
                <a16:creationId xmlns:a16="http://schemas.microsoft.com/office/drawing/2014/main" xmlns="" id="{BAF1E9CC-7505-41BF-B43D-E5A95E03F4CC}"/>
              </a:ext>
            </a:extLst>
          </p:cNvPr>
          <p:cNvCxnSpPr>
            <a:cxnSpLocks/>
          </p:cNvCxnSpPr>
          <p:nvPr/>
        </p:nvCxnSpPr>
        <p:spPr>
          <a:xfrm>
            <a:off x="5715000" y="3048000"/>
            <a:ext cx="685800" cy="12192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xmlns="" id="{241AA145-33FD-40C5-A14B-EA14588FF14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backgroundMark x1="51250" y1="35625" x2="51250" y2="35625"/>
                      </a14:backgroundRemoval>
                    </a14:imgEffect>
                  </a14:imgLayer>
                </a14:imgProps>
              </a:ext>
              <a:ext uri="{28A0092B-C50C-407E-A947-70E740481C1C}">
                <a14:useLocalDpi xmlns:a14="http://schemas.microsoft.com/office/drawing/2010/main" val="0"/>
              </a:ext>
            </a:extLst>
          </a:blip>
          <a:srcRect/>
          <a:stretch>
            <a:fillRect/>
          </a:stretch>
        </p:blipFill>
        <p:spPr bwMode="auto">
          <a:xfrm>
            <a:off x="6615557" y="3370784"/>
            <a:ext cx="2286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Rounded Corners 19">
            <a:extLst>
              <a:ext uri="{FF2B5EF4-FFF2-40B4-BE49-F238E27FC236}">
                <a16:creationId xmlns:a16="http://schemas.microsoft.com/office/drawing/2014/main" xmlns="" id="{7938C80C-6149-4E54-B2CC-6755429CC377}"/>
              </a:ext>
            </a:extLst>
          </p:cNvPr>
          <p:cNvSpPr/>
          <p:nvPr/>
        </p:nvSpPr>
        <p:spPr>
          <a:xfrm>
            <a:off x="6400800" y="4191000"/>
            <a:ext cx="2590800" cy="1504116"/>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97147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ark\AppData\Local\Temp\7zE0CBFDA96\IMG_0009.HEIC"/>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rot="5400000">
            <a:off x="4345836" y="1964982"/>
            <a:ext cx="5466912" cy="410018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C:\Users\Mark\AppData\Local\Temp\7zE0CBFDA96\IMG_0008.HEIC"/>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rot="5400000">
            <a:off x="-250662" y="2811715"/>
            <a:ext cx="4692324"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274638"/>
            <a:ext cx="3429000" cy="792162"/>
          </a:xfrm>
        </p:spPr>
        <p:txBody>
          <a:bodyPr>
            <a:normAutofit fontScale="90000"/>
          </a:bodyPr>
          <a:lstStyle/>
          <a:p>
            <a:r>
              <a:rPr lang="en-US" dirty="0"/>
              <a:t>Left Foot SG90</a:t>
            </a:r>
          </a:p>
        </p:txBody>
      </p:sp>
      <p:sp>
        <p:nvSpPr>
          <p:cNvPr id="3" name="Content Placeholder 2"/>
          <p:cNvSpPr>
            <a:spLocks noGrp="1"/>
          </p:cNvSpPr>
          <p:nvPr>
            <p:ph idx="1"/>
          </p:nvPr>
        </p:nvSpPr>
        <p:spPr>
          <a:xfrm>
            <a:off x="228600" y="1076835"/>
            <a:ext cx="7780889" cy="5486399"/>
          </a:xfrm>
        </p:spPr>
        <p:txBody>
          <a:bodyPr>
            <a:normAutofit/>
          </a:bodyPr>
          <a:lstStyle/>
          <a:p>
            <a:r>
              <a:rPr lang="en-US" sz="2000" dirty="0"/>
              <a:t>Add Left SG90 Servo to the left Leg</a:t>
            </a:r>
          </a:p>
          <a:p>
            <a:r>
              <a:rPr lang="en-US" sz="2000" dirty="0"/>
              <a:t>Thread cord through slot</a:t>
            </a:r>
          </a:p>
          <a:p>
            <a:r>
              <a:rPr lang="en-US" sz="2000" dirty="0"/>
              <a:t>Screw servo into left leg bracket.</a:t>
            </a:r>
          </a:p>
          <a:p>
            <a:endParaRPr lang="en-US" sz="2000" dirty="0"/>
          </a:p>
        </p:txBody>
      </p:sp>
    </p:spTree>
    <p:extLst>
      <p:ext uri="{BB962C8B-B14F-4D97-AF65-F5344CB8AC3E}">
        <p14:creationId xmlns:p14="http://schemas.microsoft.com/office/powerpoint/2010/main" val="2603506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Mark\AppData\Local\Temp\7zE0CBFDA96\IMG_0011.HEIC"/>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6647"/>
          <a:stretch/>
        </p:blipFill>
        <p:spPr bwMode="auto">
          <a:xfrm rot="5400000">
            <a:off x="4729374" y="2542896"/>
            <a:ext cx="4267200" cy="4363010"/>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Mark\AppData\Local\Temp\7zE0CBFDA96\IMG_0012.HEIC"/>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7373" t="19477" r="1"/>
          <a:stretch/>
        </p:blipFill>
        <p:spPr bwMode="auto">
          <a:xfrm rot="5400000">
            <a:off x="139813" y="2578213"/>
            <a:ext cx="4292374" cy="42672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274638"/>
            <a:ext cx="3429000" cy="792162"/>
          </a:xfrm>
        </p:spPr>
        <p:txBody>
          <a:bodyPr>
            <a:normAutofit fontScale="90000"/>
          </a:bodyPr>
          <a:lstStyle/>
          <a:p>
            <a:r>
              <a:rPr lang="en-US" dirty="0"/>
              <a:t>Left Foot FS90R</a:t>
            </a:r>
          </a:p>
        </p:txBody>
      </p:sp>
      <p:sp>
        <p:nvSpPr>
          <p:cNvPr id="3" name="Content Placeholder 2"/>
          <p:cNvSpPr>
            <a:spLocks noGrp="1"/>
          </p:cNvSpPr>
          <p:nvPr>
            <p:ph idx="1"/>
          </p:nvPr>
        </p:nvSpPr>
        <p:spPr>
          <a:xfrm>
            <a:off x="0" y="1117826"/>
            <a:ext cx="5585920" cy="1447799"/>
          </a:xfrm>
        </p:spPr>
        <p:txBody>
          <a:bodyPr>
            <a:normAutofit/>
          </a:bodyPr>
          <a:lstStyle/>
          <a:p>
            <a:r>
              <a:rPr lang="en-US" sz="2000" dirty="0"/>
              <a:t>Add Left FS90R (360) servo to left bracket</a:t>
            </a:r>
          </a:p>
          <a:p>
            <a:r>
              <a:rPr lang="en-US" sz="2000" dirty="0"/>
              <a:t>Thread the wire through the channel and out the top</a:t>
            </a:r>
          </a:p>
        </p:txBody>
      </p:sp>
      <p:sp>
        <p:nvSpPr>
          <p:cNvPr id="4" name="Rounded Rectangle 3"/>
          <p:cNvSpPr/>
          <p:nvPr/>
        </p:nvSpPr>
        <p:spPr>
          <a:xfrm>
            <a:off x="2057400" y="4572000"/>
            <a:ext cx="1676400" cy="1117600"/>
          </a:xfrm>
          <a:prstGeom prst="round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rot="499606">
            <a:off x="6265223" y="3723423"/>
            <a:ext cx="1595226" cy="798639"/>
          </a:xfrm>
          <a:prstGeom prst="round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1981200" y="1828800"/>
            <a:ext cx="304800" cy="2133600"/>
          </a:xfrm>
          <a:prstGeom prst="straightConnector1">
            <a:avLst/>
          </a:prstGeom>
          <a:ln w="57150">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95599" y="5791200"/>
            <a:ext cx="1252266" cy="461665"/>
          </a:xfrm>
          <a:prstGeom prst="rect">
            <a:avLst/>
          </a:prstGeom>
          <a:noFill/>
        </p:spPr>
        <p:txBody>
          <a:bodyPr wrap="none" rtlCol="0">
            <a:spAutoFit/>
          </a:bodyPr>
          <a:lstStyle/>
          <a:p>
            <a:r>
              <a:rPr lang="en-US" sz="2400" b="1" dirty="0">
                <a:solidFill>
                  <a:srgbClr val="00B0F0"/>
                </a:solidFill>
              </a:rPr>
              <a:t>FS90R</a:t>
            </a:r>
          </a:p>
        </p:txBody>
      </p:sp>
    </p:spTree>
    <p:extLst>
      <p:ext uri="{BB962C8B-B14F-4D97-AF65-F5344CB8AC3E}">
        <p14:creationId xmlns:p14="http://schemas.microsoft.com/office/powerpoint/2010/main" val="12702159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C:\Users\Mark\AppData\Local\Temp\7zE0CBFDA96\IMG_0018.HEIC"/>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22964" b="91440" l="27555" r="91950"/>
                    </a14:imgEffect>
                  </a14:imgLayer>
                </a14:imgProps>
              </a:ext>
              <a:ext uri="{28A0092B-C50C-407E-A947-70E740481C1C}">
                <a14:useLocalDpi xmlns:a14="http://schemas.microsoft.com/office/drawing/2010/main" val="0"/>
              </a:ext>
            </a:extLst>
          </a:blip>
          <a:srcRect l="19506" t="14404"/>
          <a:stretch/>
        </p:blipFill>
        <p:spPr bwMode="auto">
          <a:xfrm rot="5400000">
            <a:off x="6386440" y="4565846"/>
            <a:ext cx="315292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Users\Mark\AppData\Local\Temp\7zE0CBFDA96\IMG_0014.HEIC"/>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8651" t="6411" r="14083"/>
          <a:stretch/>
        </p:blipFill>
        <p:spPr bwMode="auto">
          <a:xfrm rot="5400000">
            <a:off x="665337" y="2562020"/>
            <a:ext cx="1800847" cy="2674321"/>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C:\Users\Mark\AppData\Local\Temp\7zE0CBFDA96\IMG_0013.HEIC"/>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428" r="30357"/>
          <a:stretch/>
        </p:blipFill>
        <p:spPr bwMode="auto">
          <a:xfrm rot="5400000">
            <a:off x="6529853" y="873143"/>
            <a:ext cx="2002971" cy="258051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152400" y="473140"/>
            <a:ext cx="8229600" cy="944025"/>
          </a:xfrm>
        </p:spPr>
        <p:txBody>
          <a:bodyPr>
            <a:normAutofit/>
          </a:bodyPr>
          <a:lstStyle/>
          <a:p>
            <a:r>
              <a:rPr lang="en-US" dirty="0"/>
              <a:t>Assemble the Right Leg </a:t>
            </a:r>
            <a:r>
              <a:rPr lang="en-US"/>
              <a:t>and Chassis</a:t>
            </a:r>
            <a:endParaRPr lang="en-US" dirty="0"/>
          </a:p>
        </p:txBody>
      </p:sp>
      <p:sp>
        <p:nvSpPr>
          <p:cNvPr id="5" name="Content Placeholder 4"/>
          <p:cNvSpPr>
            <a:spLocks noGrp="1"/>
          </p:cNvSpPr>
          <p:nvPr>
            <p:ph idx="1"/>
          </p:nvPr>
        </p:nvSpPr>
        <p:spPr>
          <a:xfrm>
            <a:off x="457200" y="1600201"/>
            <a:ext cx="4800600" cy="1066799"/>
          </a:xfrm>
        </p:spPr>
        <p:txBody>
          <a:bodyPr>
            <a:normAutofit/>
          </a:bodyPr>
          <a:lstStyle/>
          <a:p>
            <a:r>
              <a:rPr lang="en-US" dirty="0"/>
              <a:t>Repeat the same assembly for the right leg</a:t>
            </a:r>
          </a:p>
        </p:txBody>
      </p:sp>
      <p:sp>
        <p:nvSpPr>
          <p:cNvPr id="17" name="Right Arrow 16"/>
          <p:cNvSpPr/>
          <p:nvPr/>
        </p:nvSpPr>
        <p:spPr>
          <a:xfrm>
            <a:off x="5486400" y="1905000"/>
            <a:ext cx="533400" cy="539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467600" y="2186086"/>
            <a:ext cx="1066800" cy="110179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4"/>
          <p:cNvSpPr txBox="1">
            <a:spLocks/>
          </p:cNvSpPr>
          <p:nvPr/>
        </p:nvSpPr>
        <p:spPr>
          <a:xfrm>
            <a:off x="3657600" y="3134515"/>
            <a:ext cx="5410200" cy="106679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600" dirty="0"/>
              <a:t>Insert the legs into the leg chassis</a:t>
            </a:r>
          </a:p>
          <a:p>
            <a:r>
              <a:rPr lang="en-US" sz="1600" dirty="0"/>
              <a:t>Thread the wires through the slots</a:t>
            </a:r>
          </a:p>
          <a:p>
            <a:r>
              <a:rPr lang="en-US" sz="1600" dirty="0"/>
              <a:t>The picture shows the back of the chassis</a:t>
            </a:r>
          </a:p>
          <a:p>
            <a:r>
              <a:rPr lang="en-US" sz="1600" dirty="0"/>
              <a:t>The FS90R wires should thread the front of the chassis</a:t>
            </a:r>
          </a:p>
          <a:p>
            <a:r>
              <a:rPr lang="en-US" sz="1600" dirty="0"/>
              <a:t>The SG90 wires should be towards the back</a:t>
            </a:r>
          </a:p>
        </p:txBody>
      </p:sp>
      <p:sp>
        <p:nvSpPr>
          <p:cNvPr id="20" name="Right Arrow 19"/>
          <p:cNvSpPr/>
          <p:nvPr/>
        </p:nvSpPr>
        <p:spPr>
          <a:xfrm rot="10800000">
            <a:off x="3124200" y="3540190"/>
            <a:ext cx="533400" cy="539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4"/>
          <p:cNvSpPr txBox="1">
            <a:spLocks/>
          </p:cNvSpPr>
          <p:nvPr/>
        </p:nvSpPr>
        <p:spPr>
          <a:xfrm>
            <a:off x="1333500" y="5252933"/>
            <a:ext cx="4800600" cy="1066799"/>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Screw the wheels using the 180 degree bracket to the FS90R servos</a:t>
            </a:r>
          </a:p>
          <a:p>
            <a:r>
              <a:rPr lang="en-US" dirty="0"/>
              <a:t>Do both sides (Left/Right)</a:t>
            </a:r>
          </a:p>
        </p:txBody>
      </p:sp>
      <p:sp>
        <p:nvSpPr>
          <p:cNvPr id="22" name="Right Arrow 21"/>
          <p:cNvSpPr/>
          <p:nvPr/>
        </p:nvSpPr>
        <p:spPr>
          <a:xfrm>
            <a:off x="6362700" y="5557732"/>
            <a:ext cx="533400" cy="539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83094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8229600" cy="1066800"/>
          </a:xfrm>
        </p:spPr>
        <p:txBody>
          <a:bodyPr>
            <a:normAutofit/>
          </a:bodyPr>
          <a:lstStyle/>
          <a:p>
            <a:r>
              <a:rPr lang="en-US" dirty="0"/>
              <a:t>Calibrating the SG90 </a:t>
            </a:r>
            <a:r>
              <a:rPr lang="en-US" dirty="0" err="1"/>
              <a:t>Servors</a:t>
            </a:r>
            <a:r>
              <a:rPr lang="en-US" dirty="0"/>
              <a:t> </a:t>
            </a:r>
          </a:p>
        </p:txBody>
      </p:sp>
      <p:sp>
        <p:nvSpPr>
          <p:cNvPr id="3" name="Content Placeholder 2"/>
          <p:cNvSpPr>
            <a:spLocks noGrp="1"/>
          </p:cNvSpPr>
          <p:nvPr>
            <p:ph idx="1"/>
          </p:nvPr>
        </p:nvSpPr>
        <p:spPr>
          <a:xfrm>
            <a:off x="152400" y="1447800"/>
            <a:ext cx="8229600" cy="4325112"/>
          </a:xfrm>
        </p:spPr>
        <p:txBody>
          <a:bodyPr>
            <a:normAutofit/>
          </a:bodyPr>
          <a:lstStyle/>
          <a:p>
            <a:r>
              <a:rPr lang="en-US" dirty="0"/>
              <a:t>We need to set the SG90 Servo Orientation</a:t>
            </a:r>
          </a:p>
          <a:p>
            <a:pPr lvl="1"/>
            <a:r>
              <a:rPr lang="en-US" dirty="0"/>
              <a:t>Set the right leg SG90 servo to 10 (degrees)</a:t>
            </a:r>
          </a:p>
          <a:p>
            <a:pPr lvl="1"/>
            <a:r>
              <a:rPr lang="en-US" dirty="0"/>
              <a:t>Set the left leg SG90 servo to 160 (degrees)</a:t>
            </a:r>
          </a:p>
          <a:p>
            <a:pPr lvl="1"/>
            <a:r>
              <a:rPr lang="en-US" dirty="0"/>
              <a:t>Load and Run the script to set the orientation</a:t>
            </a:r>
          </a:p>
          <a:p>
            <a:pPr lvl="2"/>
            <a:r>
              <a:rPr lang="en-US" dirty="0">
                <a:hlinkClick r:id="rId2"/>
              </a:rPr>
              <a:t>GitHubhttps://github.com/martintrowland/Scooter/blob/main/Scooter_2_servos.ino</a:t>
            </a:r>
            <a:endParaRPr lang="en-US" dirty="0"/>
          </a:p>
          <a:p>
            <a:pPr lvl="1"/>
            <a:r>
              <a:rPr lang="en-US" dirty="0"/>
              <a:t>Lock the leg into this position by screwing the bracket into the servo with the legs in the up position.</a:t>
            </a:r>
          </a:p>
        </p:txBody>
      </p:sp>
    </p:spTree>
    <p:extLst>
      <p:ext uri="{BB962C8B-B14F-4D97-AF65-F5344CB8AC3E}">
        <p14:creationId xmlns:p14="http://schemas.microsoft.com/office/powerpoint/2010/main" val="9103246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286000"/>
            <a:ext cx="8458200" cy="1470025"/>
          </a:xfrm>
        </p:spPr>
        <p:txBody>
          <a:bodyPr/>
          <a:lstStyle/>
          <a:p>
            <a:r>
              <a:rPr lang="en-US" dirty="0"/>
              <a:t>Session 4</a:t>
            </a:r>
          </a:p>
        </p:txBody>
      </p:sp>
      <p:sp>
        <p:nvSpPr>
          <p:cNvPr id="3" name="TextBox 2"/>
          <p:cNvSpPr txBox="1"/>
          <p:nvPr/>
        </p:nvSpPr>
        <p:spPr>
          <a:xfrm>
            <a:off x="681942" y="4953000"/>
            <a:ext cx="6595075" cy="584775"/>
          </a:xfrm>
          <a:prstGeom prst="rect">
            <a:avLst/>
          </a:prstGeom>
          <a:noFill/>
        </p:spPr>
        <p:txBody>
          <a:bodyPr wrap="none" rtlCol="0">
            <a:spAutoFit/>
          </a:bodyPr>
          <a:lstStyle/>
          <a:p>
            <a:r>
              <a:rPr lang="en-US" sz="3200" i="1" dirty="0"/>
              <a:t>Robot Design and the </a:t>
            </a:r>
            <a:r>
              <a:rPr lang="en-US" sz="3200" i="1" dirty="0" err="1"/>
              <a:t>Vellanki</a:t>
            </a:r>
            <a:r>
              <a:rPr lang="en-US" sz="3200" i="1" dirty="0"/>
              <a:t> Cap</a:t>
            </a:r>
          </a:p>
        </p:txBody>
      </p:sp>
      <p:pic>
        <p:nvPicPr>
          <p:cNvPr id="4" name="Picture 5">
            <a:extLst>
              <a:ext uri="{FF2B5EF4-FFF2-40B4-BE49-F238E27FC236}">
                <a16:creationId xmlns:a16="http://schemas.microsoft.com/office/drawing/2014/main" xmlns="" id="{B0E23F70-80FE-7FDC-4F77-F567EF8C5F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828" t="36798" r="7347"/>
          <a:stretch/>
        </p:blipFill>
        <p:spPr bwMode="auto">
          <a:xfrm>
            <a:off x="2955169" y="76200"/>
            <a:ext cx="6112631" cy="3584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08796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xmlns="" id="{B7B4C131-3343-4662-A016-F675CEAB9C17}"/>
              </a:ext>
            </a:extLst>
          </p:cNvPr>
          <p:cNvSpPr>
            <a:spLocks noGrp="1"/>
          </p:cNvSpPr>
          <p:nvPr>
            <p:ph type="ftr" sz="quarter" idx="11"/>
          </p:nvPr>
        </p:nvSpPr>
        <p:spPr/>
        <p:txBody>
          <a:bodyPr/>
          <a:lstStyle/>
          <a:p>
            <a:pPr>
              <a:defRPr/>
            </a:pPr>
            <a:r>
              <a:rPr lang="en-US"/>
              <a:t>Akshay Rathish</a:t>
            </a:r>
            <a:endParaRPr lang="en-US" dirty="0"/>
          </a:p>
        </p:txBody>
      </p:sp>
      <p:sp>
        <p:nvSpPr>
          <p:cNvPr id="6" name="Slide Number Placeholder 5">
            <a:extLst>
              <a:ext uri="{FF2B5EF4-FFF2-40B4-BE49-F238E27FC236}">
                <a16:creationId xmlns:a16="http://schemas.microsoft.com/office/drawing/2014/main" xmlns=""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47</a:t>
            </a:fld>
            <a:endParaRPr lang="en-US" dirty="0"/>
          </a:p>
        </p:txBody>
      </p:sp>
      <p:pic>
        <p:nvPicPr>
          <p:cNvPr id="7" name="Picture 6">
            <a:extLst>
              <a:ext uri="{FF2B5EF4-FFF2-40B4-BE49-F238E27FC236}">
                <a16:creationId xmlns:a16="http://schemas.microsoft.com/office/drawing/2014/main" xmlns="" id="{A6C97C24-516B-415F-BE96-D5AD4E844AD4}"/>
              </a:ext>
            </a:extLst>
          </p:cNvPr>
          <p:cNvPicPr>
            <a:picLocks noChangeAspect="1"/>
          </p:cNvPicPr>
          <p:nvPr/>
        </p:nvPicPr>
        <p:blipFill>
          <a:blip r:embed="rId2"/>
          <a:stretch>
            <a:fillRect/>
          </a:stretch>
        </p:blipFill>
        <p:spPr>
          <a:xfrm>
            <a:off x="2940415" y="381000"/>
            <a:ext cx="3419952" cy="6230219"/>
          </a:xfrm>
          <a:prstGeom prst="rect">
            <a:avLst/>
          </a:prstGeom>
        </p:spPr>
      </p:pic>
      <p:sp>
        <p:nvSpPr>
          <p:cNvPr id="8" name="Rounded Rectangle 7"/>
          <p:cNvSpPr/>
          <p:nvPr/>
        </p:nvSpPr>
        <p:spPr>
          <a:xfrm>
            <a:off x="3276053" y="3840955"/>
            <a:ext cx="3048000" cy="273845"/>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276053" y="4114800"/>
            <a:ext cx="3048000" cy="2667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3159967" y="533400"/>
            <a:ext cx="3048000" cy="609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3143707" y="1143000"/>
            <a:ext cx="3180346" cy="12954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1010" y="3048000"/>
            <a:ext cx="878086"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248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Robotics Careers</a:t>
            </a:r>
          </a:p>
        </p:txBody>
      </p:sp>
      <p:sp>
        <p:nvSpPr>
          <p:cNvPr id="3" name="Content Placeholder 2"/>
          <p:cNvSpPr>
            <a:spLocks noGrp="1"/>
          </p:cNvSpPr>
          <p:nvPr>
            <p:ph idx="1"/>
          </p:nvPr>
        </p:nvSpPr>
        <p:spPr/>
        <p:txBody>
          <a:bodyPr>
            <a:normAutofit lnSpcReduction="10000"/>
          </a:bodyPr>
          <a:lstStyle/>
          <a:p>
            <a:r>
              <a:rPr lang="en-US" dirty="0"/>
              <a:t>The career choices for robotics are almost endless but here are a few examples</a:t>
            </a:r>
          </a:p>
          <a:p>
            <a:pPr marL="457200" lvl="1" indent="0">
              <a:buNone/>
            </a:pPr>
            <a:r>
              <a:rPr lang="en-US" dirty="0"/>
              <a:t>- Automotive Industry</a:t>
            </a:r>
          </a:p>
          <a:p>
            <a:pPr marL="457200" lvl="1" indent="0">
              <a:buNone/>
            </a:pPr>
            <a:r>
              <a:rPr lang="en-US" dirty="0"/>
              <a:t>- NASA</a:t>
            </a:r>
          </a:p>
          <a:p>
            <a:pPr marL="457200" lvl="1" indent="0">
              <a:buNone/>
            </a:pPr>
            <a:r>
              <a:rPr lang="en-US" dirty="0"/>
              <a:t>- Boston Dynamics</a:t>
            </a:r>
          </a:p>
          <a:p>
            <a:pPr marL="457200" lvl="1" indent="0">
              <a:buNone/>
            </a:pPr>
            <a:r>
              <a:rPr lang="en-US" dirty="0"/>
              <a:t>- Software Engineering</a:t>
            </a:r>
          </a:p>
          <a:p>
            <a:pPr marL="457200" lvl="1" indent="0">
              <a:buNone/>
            </a:pPr>
            <a:r>
              <a:rPr lang="en-US" dirty="0"/>
              <a:t>- Consumer Markets</a:t>
            </a:r>
          </a:p>
          <a:p>
            <a:pPr marL="457200" lvl="1" indent="0">
              <a:buNone/>
            </a:pPr>
            <a:r>
              <a:rPr lang="en-US" dirty="0"/>
              <a:t>- Household robots</a:t>
            </a:r>
          </a:p>
          <a:p>
            <a:pPr marL="457200" lvl="1" indent="0">
              <a:buNone/>
            </a:pPr>
            <a:r>
              <a:rPr lang="en-US" dirty="0"/>
              <a:t>- Prosthetics</a:t>
            </a:r>
          </a:p>
          <a:p>
            <a:pPr marL="457200" lvl="1" indent="0">
              <a:buNone/>
            </a:pPr>
            <a:r>
              <a:rPr lang="en-US" dirty="0"/>
              <a:t>- Military</a:t>
            </a:r>
          </a:p>
          <a:p>
            <a:endParaRPr lang="en-US" dirty="0"/>
          </a:p>
        </p:txBody>
      </p:sp>
    </p:spTree>
    <p:extLst>
      <p:ext uri="{BB962C8B-B14F-4D97-AF65-F5344CB8AC3E}">
        <p14:creationId xmlns:p14="http://schemas.microsoft.com/office/powerpoint/2010/main" val="26317763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979" y="443204"/>
            <a:ext cx="8229600" cy="1066800"/>
          </a:xfrm>
        </p:spPr>
        <p:txBody>
          <a:bodyPr>
            <a:normAutofit/>
          </a:bodyPr>
          <a:lstStyle/>
          <a:p>
            <a:r>
              <a:rPr lang="en-US" dirty="0"/>
              <a:t>Education for a Robotics Career</a:t>
            </a:r>
          </a:p>
        </p:txBody>
      </p:sp>
      <p:sp>
        <p:nvSpPr>
          <p:cNvPr id="3" name="Content Placeholder 2"/>
          <p:cNvSpPr>
            <a:spLocks noGrp="1"/>
          </p:cNvSpPr>
          <p:nvPr>
            <p:ph idx="1"/>
          </p:nvPr>
        </p:nvSpPr>
        <p:spPr>
          <a:xfrm>
            <a:off x="61428" y="1510004"/>
            <a:ext cx="5867400" cy="4495800"/>
          </a:xfrm>
        </p:spPr>
        <p:txBody>
          <a:bodyPr>
            <a:normAutofit fontScale="85000" lnSpcReduction="20000"/>
          </a:bodyPr>
          <a:lstStyle/>
          <a:p>
            <a:r>
              <a:rPr lang="en-US" dirty="0"/>
              <a:t>Electrical Engineering (Sensors, computation)</a:t>
            </a:r>
          </a:p>
          <a:p>
            <a:pPr lvl="1"/>
            <a:r>
              <a:rPr lang="en-US" dirty="0"/>
              <a:t>Control Systems (Mobility)</a:t>
            </a:r>
          </a:p>
          <a:p>
            <a:r>
              <a:rPr lang="en-US" dirty="0"/>
              <a:t>Computer Engineering (Programming, computation, human-robot interface)</a:t>
            </a:r>
          </a:p>
          <a:p>
            <a:r>
              <a:rPr lang="en-US" dirty="0"/>
              <a:t>Robotic Engineering (human-robot interface, system integration)</a:t>
            </a:r>
          </a:p>
          <a:p>
            <a:r>
              <a:rPr lang="en-US" dirty="0"/>
              <a:t>Computer Science (Programming, AI, ML)</a:t>
            </a:r>
          </a:p>
          <a:p>
            <a:r>
              <a:rPr lang="en-US" dirty="0"/>
              <a:t>Mechanical Engineering (manipulators, mobility)</a:t>
            </a:r>
          </a:p>
          <a:p>
            <a:r>
              <a:rPr lang="en-US" dirty="0"/>
              <a:t>Bio-Medical Engineering (medical robots) </a:t>
            </a:r>
          </a:p>
        </p:txBody>
      </p:sp>
      <p:pic>
        <p:nvPicPr>
          <p:cNvPr id="1026" name="Picture 2" descr="C:\Users\Mark\AppData\Local\Microsoft\Windows\INetCache\IE\ZSQPW24N\mk-iii-megabot-piloted-28302[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0" y="1447800"/>
            <a:ext cx="2926080" cy="2438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133600" y="5943600"/>
            <a:ext cx="4869859" cy="646331"/>
          </a:xfrm>
          <a:prstGeom prst="rect">
            <a:avLst/>
          </a:prstGeom>
          <a:noFill/>
        </p:spPr>
        <p:txBody>
          <a:bodyPr wrap="none" rtlCol="0">
            <a:spAutoFit/>
          </a:bodyPr>
          <a:lstStyle/>
          <a:p>
            <a:r>
              <a:rPr lang="en-US" dirty="0">
                <a:hlinkClick r:id="rId3"/>
              </a:rPr>
              <a:t>https://www.youtube.com/watch?v=zauYACP2lOc</a:t>
            </a:r>
            <a:endParaRPr lang="en-US" dirty="0"/>
          </a:p>
          <a:p>
            <a:endParaRPr lang="en-US" dirty="0"/>
          </a:p>
        </p:txBody>
      </p:sp>
      <p:sp>
        <p:nvSpPr>
          <p:cNvPr id="6" name="TextBox 5"/>
          <p:cNvSpPr txBox="1"/>
          <p:nvPr/>
        </p:nvSpPr>
        <p:spPr>
          <a:xfrm>
            <a:off x="2133600" y="5578078"/>
            <a:ext cx="3573735" cy="369332"/>
          </a:xfrm>
          <a:prstGeom prst="rect">
            <a:avLst/>
          </a:prstGeom>
          <a:noFill/>
        </p:spPr>
        <p:txBody>
          <a:bodyPr wrap="none" rtlCol="0">
            <a:spAutoFit/>
          </a:bodyPr>
          <a:lstStyle/>
          <a:p>
            <a:r>
              <a:rPr lang="en-US" dirty="0"/>
              <a:t>OSU Collaborative Robotics Institute</a:t>
            </a:r>
          </a:p>
        </p:txBody>
      </p:sp>
    </p:spTree>
    <p:extLst>
      <p:ext uri="{BB962C8B-B14F-4D97-AF65-F5344CB8AC3E}">
        <p14:creationId xmlns:p14="http://schemas.microsoft.com/office/powerpoint/2010/main" val="3347037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228600" y="609600"/>
            <a:ext cx="8229600" cy="1066800"/>
          </a:xfrm>
        </p:spPr>
        <p:txBody>
          <a:bodyPr>
            <a:normAutofit fontScale="90000"/>
          </a:bodyPr>
          <a:lstStyle/>
          <a:p>
            <a:pPr eaLnBrk="1" hangingPunct="1"/>
            <a:r>
              <a:rPr lang="en-US" altLang="en-US" sz="3600" dirty="0">
                <a:solidFill>
                  <a:srgbClr val="00B050"/>
                </a:solidFill>
                <a:hlinkClick r:id="rId2" action="ppaction://hlinkfile" tooltip="OSHA at a Glance"/>
              </a:rPr>
              <a:t>Occupational Safety and Health Administration (OSHA)</a:t>
            </a:r>
            <a:endParaRPr lang="en-US" altLang="en-US" sz="3600" dirty="0">
              <a:solidFill>
                <a:srgbClr val="00B050"/>
              </a:solidFill>
            </a:endParaRPr>
          </a:p>
        </p:txBody>
      </p:sp>
      <p:sp>
        <p:nvSpPr>
          <p:cNvPr id="16387" name="Content Placeholder 2"/>
          <p:cNvSpPr>
            <a:spLocks noGrp="1"/>
          </p:cNvSpPr>
          <p:nvPr>
            <p:ph idx="1"/>
          </p:nvPr>
        </p:nvSpPr>
        <p:spPr>
          <a:xfrm>
            <a:off x="410547" y="1866900"/>
            <a:ext cx="8686800" cy="4525963"/>
          </a:xfrm>
        </p:spPr>
        <p:txBody>
          <a:bodyPr/>
          <a:lstStyle/>
          <a:p>
            <a:pPr eaLnBrk="1" hangingPunct="1">
              <a:buFont typeface="Arial" charset="0"/>
              <a:buNone/>
            </a:pPr>
            <a:r>
              <a:rPr lang="en-US" altLang="en-US" sz="2200" b="1" dirty="0"/>
              <a:t>Robotics</a:t>
            </a:r>
            <a:r>
              <a:rPr lang="en-US" altLang="en-US" sz="2200" dirty="0"/>
              <a:t> </a:t>
            </a:r>
          </a:p>
          <a:p>
            <a:pPr eaLnBrk="1" hangingPunct="1"/>
            <a:r>
              <a:rPr lang="en-US" altLang="en-US" dirty="0"/>
              <a:t>Studies indicate that many robot accidents occur during non-routine operating conditions, such as programming, maintenance, testing, setup, or adjustment. During many of these operations the worker may temporarily be within the robot's working envelope where unintended operations could result in injuries.</a:t>
            </a:r>
          </a:p>
        </p:txBody>
      </p:sp>
      <p:pic>
        <p:nvPicPr>
          <p:cNvPr id="16388" name="Picture 5" descr="Robotics - Copyright WARNING: Not all materials on this Web site were created by the federal government. Some content — including both images and text — may be the copyrighted property of others and used by the DOL under a license. Such content generally is accompanied by a copyright notice. It is your responsibility to obtain any necessary permission from the owner's of such material prior to making use of it. You may contact the DOL for details on specific content, but we cannot guarantee the copyright status of such items. Please consult the U.S. Copyright Office at the Library of Congress — http://www.copyright.gov — to search for copyrighted materia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914400"/>
            <a:ext cx="15716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73181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F4C0B10B-D2C4-4A54-AFAD-3D27DF88BB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xmlns="" id="{B6BADB90-C74B-40D6-86DC-503F65FCE8D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xmlns="" id="{6559431D-1886-4AE0-9B87-9AD2ECAB843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xmlns="" id="{373850A5-B04A-4FCD-9E73-EE322167FB3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xmlns="" id="{82C18C67-80FA-4738-AA53-0AF2419F98E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xmlns="" id="{48543B1A-8BF5-4C63-8404-41B2EA70B33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xmlns="" id="{92DF5096-E051-498C-A3ED-CBA77A813AAC}"/>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Autofit/>
          </a:bodyPr>
          <a:lstStyle/>
          <a:p>
            <a:r>
              <a:rPr lang="en-US" sz="2800" dirty="0">
                <a:solidFill>
                  <a:srgbClr val="FFFFFF"/>
                </a:solidFill>
              </a:rPr>
              <a:t>The  </a:t>
            </a:r>
            <a:r>
              <a:rPr lang="en-US" sz="2800" dirty="0" err="1">
                <a:solidFill>
                  <a:srgbClr val="FFFFFF"/>
                </a:solidFill>
              </a:rPr>
              <a:t>Vellanki</a:t>
            </a:r>
            <a:r>
              <a:rPr lang="en-US" sz="2800" dirty="0">
                <a:solidFill>
                  <a:srgbClr val="FFFFFF"/>
                </a:solidFill>
              </a:rPr>
              <a:t> Cap 400</a:t>
            </a:r>
            <a:br>
              <a:rPr lang="en-US" sz="2800" dirty="0">
                <a:solidFill>
                  <a:srgbClr val="FFFFFF"/>
                </a:solidFill>
              </a:rPr>
            </a:br>
            <a:r>
              <a:rPr lang="en-US" sz="2800" dirty="0">
                <a:solidFill>
                  <a:srgbClr val="FFFFFF"/>
                </a:solidFill>
              </a:rPr>
              <a:t>Scooter’s Styling Top</a:t>
            </a:r>
          </a:p>
        </p:txBody>
      </p:sp>
      <p:sp>
        <p:nvSpPr>
          <p:cNvPr id="3" name="Content Placeholder 2"/>
          <p:cNvSpPr>
            <a:spLocks noGrp="1"/>
          </p:cNvSpPr>
          <p:nvPr>
            <p:ph idx="1"/>
          </p:nvPr>
        </p:nvSpPr>
        <p:spPr>
          <a:xfrm>
            <a:off x="1068678" y="2494450"/>
            <a:ext cx="5332122" cy="3563159"/>
          </a:xfrm>
        </p:spPr>
        <p:txBody>
          <a:bodyPr>
            <a:normAutofit/>
          </a:bodyPr>
          <a:lstStyle/>
          <a:p>
            <a:pPr marL="0" indent="0">
              <a:buNone/>
            </a:pPr>
            <a:r>
              <a:rPr lang="en-US" sz="2100" dirty="0"/>
              <a:t>What is it:</a:t>
            </a:r>
          </a:p>
          <a:p>
            <a:r>
              <a:rPr lang="en-US" sz="2100" dirty="0"/>
              <a:t>Scooter’s head and brain</a:t>
            </a:r>
          </a:p>
          <a:p>
            <a:pPr marL="0" indent="0">
              <a:buNone/>
            </a:pPr>
            <a:r>
              <a:rPr lang="en-US" sz="2100" dirty="0"/>
              <a:t>What we’ll learn:</a:t>
            </a:r>
          </a:p>
          <a:p>
            <a:pPr marL="342900" indent="-342900"/>
            <a:r>
              <a:rPr lang="en-US" sz="2100" dirty="0"/>
              <a:t>Soldering and burning </a:t>
            </a:r>
          </a:p>
          <a:p>
            <a:pPr marL="342900" indent="-342900"/>
            <a:r>
              <a:rPr lang="en-US" sz="2100" dirty="0"/>
              <a:t>How to fit a lot of wiring and compute in a small space</a:t>
            </a:r>
          </a:p>
          <a:p>
            <a:pPr marL="342900" indent="-342900"/>
            <a:r>
              <a:rPr lang="en-US" sz="2100" dirty="0"/>
              <a:t>How cool he looks in a cap!</a:t>
            </a:r>
          </a:p>
          <a:p>
            <a:pPr marL="342900" indent="-342900"/>
            <a:endParaRPr lang="en-US" sz="2100" dirty="0"/>
          </a:p>
        </p:txBody>
      </p:sp>
      <p:pic>
        <p:nvPicPr>
          <p:cNvPr id="18" name="Picture 8" descr="C:\Users\Mark\AppData\Local\Temp\7zE0CBFDA96\IMG_0015.HEIC">
            <a:extLst>
              <a:ext uri="{FF2B5EF4-FFF2-40B4-BE49-F238E27FC236}">
                <a16:creationId xmlns:a16="http://schemas.microsoft.com/office/drawing/2014/main" xmlns="" id="{FC8CA7D6-829E-416D-847B-E05589BCAC8F}"/>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5400000">
            <a:off x="5180092" y="2055732"/>
            <a:ext cx="3962400" cy="29718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9" descr="C:\Users\Mark\AppData\Local\Temp\7zE0CBFDA96\IMG_0016.HEIC">
            <a:extLst>
              <a:ext uri="{FF2B5EF4-FFF2-40B4-BE49-F238E27FC236}">
                <a16:creationId xmlns:a16="http://schemas.microsoft.com/office/drawing/2014/main" xmlns="" id="{DB898992-A00E-4BCC-81A9-498652293927}"/>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5400000">
            <a:off x="5880553" y="3893393"/>
            <a:ext cx="3715140" cy="27863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xmlns="" id="{E990C5F3-7E8E-464E-AFB3-BE409CD9E696}"/>
              </a:ext>
            </a:extLst>
          </p:cNvPr>
          <p:cNvPicPr>
            <a:picLocks noChangeAspect="1"/>
          </p:cNvPicPr>
          <p:nvPr/>
        </p:nvPicPr>
        <p:blipFill>
          <a:blip r:embed="rId6">
            <a:extLst>
              <a:ext uri="{BEBA8EAE-BF5A-486C-A8C5-ECC9F3942E4B}">
                <a14:imgProps xmlns:a14="http://schemas.microsoft.com/office/drawing/2010/main">
                  <a14:imgLayer r:embed="rId7">
                    <a14:imgEffect>
                      <a14:saturation sat="200000"/>
                    </a14:imgEffect>
                  </a14:imgLayer>
                </a14:imgProps>
              </a:ext>
            </a:extLst>
          </a:blip>
          <a:stretch>
            <a:fillRect/>
          </a:stretch>
        </p:blipFill>
        <p:spPr>
          <a:xfrm>
            <a:off x="6517565" y="705896"/>
            <a:ext cx="1776156" cy="1364204"/>
          </a:xfrm>
          <a:prstGeom prst="rect">
            <a:avLst/>
          </a:prstGeom>
          <a:solidFill>
            <a:srgbClr val="0070C0"/>
          </a:solidFill>
        </p:spPr>
      </p:pic>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xmlns="" id="{FD10C420-26CF-4C49-B703-0094DA4B1E04}"/>
                  </a:ext>
                </a:extLst>
              </p14:cNvPr>
              <p14:cNvContentPartPr/>
              <p14:nvPr/>
            </p14:nvContentPartPr>
            <p14:xfrm>
              <a:off x="9448440" y="3339900"/>
              <a:ext cx="360" cy="360"/>
            </p14:xfrm>
          </p:contentPart>
        </mc:Choice>
        <mc:Fallback xmlns="">
          <p:pic>
            <p:nvPicPr>
              <p:cNvPr id="8" name="Ink 7">
                <a:extLst>
                  <a:ext uri="{FF2B5EF4-FFF2-40B4-BE49-F238E27FC236}">
                    <a16:creationId xmlns:a16="http://schemas.microsoft.com/office/drawing/2014/main" id="{FD10C420-26CF-4C49-B703-0094DA4B1E04}"/>
                  </a:ext>
                </a:extLst>
              </p:cNvPr>
              <p:cNvPicPr/>
              <p:nvPr/>
            </p:nvPicPr>
            <p:blipFill>
              <a:blip r:embed="rId9"/>
              <a:stretch>
                <a:fillRect/>
              </a:stretch>
            </p:blipFill>
            <p:spPr>
              <a:xfrm>
                <a:off x="9439800" y="3330900"/>
                <a:ext cx="18000" cy="18000"/>
              </a:xfrm>
              <a:prstGeom prst="rect">
                <a:avLst/>
              </a:prstGeom>
            </p:spPr>
          </p:pic>
        </mc:Fallback>
      </mc:AlternateContent>
    </p:spTree>
    <p:extLst>
      <p:ext uri="{BB962C8B-B14F-4D97-AF65-F5344CB8AC3E}">
        <p14:creationId xmlns:p14="http://schemas.microsoft.com/office/powerpoint/2010/main" val="35842763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xmlns="" id="{B7B6652B-1598-43B0-ACCC-CC4702733126}"/>
              </a:ext>
            </a:extLst>
          </p:cNvPr>
          <p:cNvPicPr>
            <a:picLocks noChangeAspect="1"/>
          </p:cNvPicPr>
          <p:nvPr/>
        </p:nvPicPr>
        <p:blipFill>
          <a:blip r:embed="rId2"/>
          <a:stretch>
            <a:fillRect/>
          </a:stretch>
        </p:blipFill>
        <p:spPr>
          <a:xfrm>
            <a:off x="2737584" y="1952526"/>
            <a:ext cx="3772426" cy="3229426"/>
          </a:xfrm>
          <a:prstGeom prst="rect">
            <a:avLst/>
          </a:prstGeom>
        </p:spPr>
      </p:pic>
      <p:sp>
        <p:nvSpPr>
          <p:cNvPr id="2" name="Title 1"/>
          <p:cNvSpPr>
            <a:spLocks noGrp="1"/>
          </p:cNvSpPr>
          <p:nvPr>
            <p:ph type="title"/>
          </p:nvPr>
        </p:nvSpPr>
        <p:spPr>
          <a:xfrm>
            <a:off x="3962400" y="228600"/>
            <a:ext cx="2514600" cy="571922"/>
          </a:xfrm>
        </p:spPr>
        <p:txBody>
          <a:bodyPr>
            <a:normAutofit fontScale="90000"/>
          </a:bodyPr>
          <a:lstStyle/>
          <a:p>
            <a:r>
              <a:rPr lang="en-US" dirty="0"/>
              <a:t>Scooter</a:t>
            </a:r>
            <a:br>
              <a:rPr lang="en-US" dirty="0"/>
            </a:br>
            <a:r>
              <a:rPr lang="en-US" dirty="0"/>
              <a:t>Schematic</a:t>
            </a:r>
          </a:p>
        </p:txBody>
      </p:sp>
      <p:pic>
        <p:nvPicPr>
          <p:cNvPr id="4" name="Picture 2">
            <a:extLst>
              <a:ext uri="{FF2B5EF4-FFF2-40B4-BE49-F238E27FC236}">
                <a16:creationId xmlns:a16="http://schemas.microsoft.com/office/drawing/2014/main" xmlns="" id="{458E3BA4-5B84-455A-A255-E391FF676D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083924" y="723212"/>
            <a:ext cx="1850989" cy="82831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a:extLst>
              <a:ext uri="{FF2B5EF4-FFF2-40B4-BE49-F238E27FC236}">
                <a16:creationId xmlns:a16="http://schemas.microsoft.com/office/drawing/2014/main" xmlns="" id="{920F8B77-39A6-4FA8-9B09-A50884203F5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3581400" y="3058492"/>
            <a:ext cx="2681641" cy="1017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xmlns="" id="{FE5F22F1-986F-4A62-854E-144B7E482D2E}"/>
              </a:ext>
            </a:extLst>
          </p:cNvPr>
          <p:cNvPicPr>
            <a:picLocks noChangeAspect="1"/>
          </p:cNvPicPr>
          <p:nvPr/>
        </p:nvPicPr>
        <p:blipFill>
          <a:blip r:embed="rId5"/>
          <a:stretch>
            <a:fillRect/>
          </a:stretch>
        </p:blipFill>
        <p:spPr>
          <a:xfrm>
            <a:off x="990600" y="5392789"/>
            <a:ext cx="1161252" cy="1143000"/>
          </a:xfrm>
          <a:prstGeom prst="rect">
            <a:avLst/>
          </a:prstGeom>
        </p:spPr>
      </p:pic>
      <p:pic>
        <p:nvPicPr>
          <p:cNvPr id="9" name="Picture 8">
            <a:extLst>
              <a:ext uri="{FF2B5EF4-FFF2-40B4-BE49-F238E27FC236}">
                <a16:creationId xmlns:a16="http://schemas.microsoft.com/office/drawing/2014/main" xmlns="" id="{65A25CD7-F838-4342-8168-C879A4907D69}"/>
              </a:ext>
            </a:extLst>
          </p:cNvPr>
          <p:cNvPicPr>
            <a:picLocks noChangeAspect="1"/>
          </p:cNvPicPr>
          <p:nvPr/>
        </p:nvPicPr>
        <p:blipFill>
          <a:blip r:embed="rId5"/>
          <a:stretch>
            <a:fillRect/>
          </a:stretch>
        </p:blipFill>
        <p:spPr>
          <a:xfrm>
            <a:off x="2362200" y="5715000"/>
            <a:ext cx="1161252" cy="1143000"/>
          </a:xfrm>
          <a:prstGeom prst="rect">
            <a:avLst/>
          </a:prstGeom>
        </p:spPr>
      </p:pic>
      <p:sp>
        <p:nvSpPr>
          <p:cNvPr id="10" name="TextBox 9">
            <a:extLst>
              <a:ext uri="{FF2B5EF4-FFF2-40B4-BE49-F238E27FC236}">
                <a16:creationId xmlns:a16="http://schemas.microsoft.com/office/drawing/2014/main" xmlns="" id="{8C190BAA-F102-4117-BEFD-19A7C7B3E6F5}"/>
              </a:ext>
            </a:extLst>
          </p:cNvPr>
          <p:cNvSpPr txBox="1"/>
          <p:nvPr/>
        </p:nvSpPr>
        <p:spPr>
          <a:xfrm>
            <a:off x="328573" y="5068382"/>
            <a:ext cx="2331087" cy="369332"/>
          </a:xfrm>
          <a:prstGeom prst="rect">
            <a:avLst/>
          </a:prstGeom>
          <a:noFill/>
        </p:spPr>
        <p:txBody>
          <a:bodyPr wrap="none" rtlCol="0">
            <a:spAutoFit/>
          </a:bodyPr>
          <a:lstStyle/>
          <a:p>
            <a:r>
              <a:rPr lang="en-US" dirty="0"/>
              <a:t>FS90R Servos (360)</a:t>
            </a:r>
          </a:p>
        </p:txBody>
      </p:sp>
      <p:pic>
        <p:nvPicPr>
          <p:cNvPr id="16" name="Picture 15">
            <a:extLst>
              <a:ext uri="{FF2B5EF4-FFF2-40B4-BE49-F238E27FC236}">
                <a16:creationId xmlns:a16="http://schemas.microsoft.com/office/drawing/2014/main" xmlns="" id="{507D4262-C349-45CC-A1B6-E609AF921FBE}"/>
              </a:ext>
            </a:extLst>
          </p:cNvPr>
          <p:cNvPicPr>
            <a:picLocks noChangeAspect="1"/>
          </p:cNvPicPr>
          <p:nvPr/>
        </p:nvPicPr>
        <p:blipFill>
          <a:blip r:embed="rId6"/>
          <a:stretch>
            <a:fillRect/>
          </a:stretch>
        </p:blipFill>
        <p:spPr>
          <a:xfrm>
            <a:off x="7640792" y="5089542"/>
            <a:ext cx="1338545" cy="1388937"/>
          </a:xfrm>
          <a:prstGeom prst="rect">
            <a:avLst/>
          </a:prstGeom>
        </p:spPr>
      </p:pic>
      <p:pic>
        <p:nvPicPr>
          <p:cNvPr id="17" name="Picture 16">
            <a:extLst>
              <a:ext uri="{FF2B5EF4-FFF2-40B4-BE49-F238E27FC236}">
                <a16:creationId xmlns:a16="http://schemas.microsoft.com/office/drawing/2014/main" xmlns="" id="{3E39583F-8D29-48F3-A75D-E8CBF806FB29}"/>
              </a:ext>
            </a:extLst>
          </p:cNvPr>
          <p:cNvPicPr>
            <a:picLocks noChangeAspect="1"/>
          </p:cNvPicPr>
          <p:nvPr/>
        </p:nvPicPr>
        <p:blipFill>
          <a:blip r:embed="rId6"/>
          <a:stretch>
            <a:fillRect/>
          </a:stretch>
        </p:blipFill>
        <p:spPr>
          <a:xfrm>
            <a:off x="6001472" y="5418417"/>
            <a:ext cx="1338545" cy="1388937"/>
          </a:xfrm>
          <a:prstGeom prst="rect">
            <a:avLst/>
          </a:prstGeom>
        </p:spPr>
      </p:pic>
      <p:sp>
        <p:nvSpPr>
          <p:cNvPr id="18" name="TextBox 17">
            <a:extLst>
              <a:ext uri="{FF2B5EF4-FFF2-40B4-BE49-F238E27FC236}">
                <a16:creationId xmlns:a16="http://schemas.microsoft.com/office/drawing/2014/main" xmlns="" id="{CE9EC0A3-8F5E-4B0E-90CD-A056EE3C112D}"/>
              </a:ext>
            </a:extLst>
          </p:cNvPr>
          <p:cNvSpPr txBox="1"/>
          <p:nvPr/>
        </p:nvSpPr>
        <p:spPr>
          <a:xfrm>
            <a:off x="6424612" y="4876800"/>
            <a:ext cx="1885453" cy="369332"/>
          </a:xfrm>
          <a:prstGeom prst="rect">
            <a:avLst/>
          </a:prstGeom>
          <a:noFill/>
        </p:spPr>
        <p:txBody>
          <a:bodyPr wrap="none" rtlCol="0">
            <a:spAutoFit/>
          </a:bodyPr>
          <a:lstStyle/>
          <a:p>
            <a:r>
              <a:rPr lang="en-US" dirty="0"/>
              <a:t>SG90 Servos (180)</a:t>
            </a:r>
          </a:p>
        </p:txBody>
      </p:sp>
      <p:pic>
        <p:nvPicPr>
          <p:cNvPr id="22" name="Picture 21">
            <a:extLst>
              <a:ext uri="{FF2B5EF4-FFF2-40B4-BE49-F238E27FC236}">
                <a16:creationId xmlns:a16="http://schemas.microsoft.com/office/drawing/2014/main" xmlns="" id="{460272A1-3C87-4862-AFF5-82D51180A377}"/>
              </a:ext>
            </a:extLst>
          </p:cNvPr>
          <p:cNvPicPr>
            <a:picLocks noChangeAspect="1"/>
          </p:cNvPicPr>
          <p:nvPr/>
        </p:nvPicPr>
        <p:blipFill>
          <a:blip r:embed="rId7"/>
          <a:stretch>
            <a:fillRect/>
          </a:stretch>
        </p:blipFill>
        <p:spPr>
          <a:xfrm rot="14798878">
            <a:off x="2492580" y="420186"/>
            <a:ext cx="1152133" cy="1117569"/>
          </a:xfrm>
          <a:prstGeom prst="rect">
            <a:avLst/>
          </a:prstGeom>
        </p:spPr>
      </p:pic>
      <p:pic>
        <p:nvPicPr>
          <p:cNvPr id="24" name="Picture 23">
            <a:extLst>
              <a:ext uri="{FF2B5EF4-FFF2-40B4-BE49-F238E27FC236}">
                <a16:creationId xmlns:a16="http://schemas.microsoft.com/office/drawing/2014/main" xmlns="" id="{ABBDE9EC-02CD-4593-986F-D8F579BBF18D}"/>
              </a:ext>
            </a:extLst>
          </p:cNvPr>
          <p:cNvPicPr>
            <a:picLocks noChangeAspect="1"/>
          </p:cNvPicPr>
          <p:nvPr/>
        </p:nvPicPr>
        <p:blipFill>
          <a:blip r:embed="rId8"/>
          <a:stretch>
            <a:fillRect/>
          </a:stretch>
        </p:blipFill>
        <p:spPr>
          <a:xfrm>
            <a:off x="293542" y="2448705"/>
            <a:ext cx="992520" cy="1750355"/>
          </a:xfrm>
          <a:prstGeom prst="rect">
            <a:avLst/>
          </a:prstGeom>
        </p:spPr>
      </p:pic>
      <p:pic>
        <p:nvPicPr>
          <p:cNvPr id="5" name="Picture 4">
            <a:extLst>
              <a:ext uri="{FF2B5EF4-FFF2-40B4-BE49-F238E27FC236}">
                <a16:creationId xmlns:a16="http://schemas.microsoft.com/office/drawing/2014/main" xmlns="" id="{B71AD721-2BF9-4D87-B310-67C64B856005}"/>
              </a:ext>
            </a:extLst>
          </p:cNvPr>
          <p:cNvPicPr>
            <a:picLocks noChangeAspect="1"/>
          </p:cNvPicPr>
          <p:nvPr/>
        </p:nvPicPr>
        <p:blipFill>
          <a:blip r:embed="rId9"/>
          <a:stretch>
            <a:fillRect/>
          </a:stretch>
        </p:blipFill>
        <p:spPr>
          <a:xfrm>
            <a:off x="143584" y="1272524"/>
            <a:ext cx="1350533" cy="1388937"/>
          </a:xfrm>
          <a:prstGeom prst="rect">
            <a:avLst/>
          </a:prstGeom>
        </p:spPr>
      </p:pic>
      <p:sp>
        <p:nvSpPr>
          <p:cNvPr id="7" name="Rectangle 6">
            <a:extLst>
              <a:ext uri="{FF2B5EF4-FFF2-40B4-BE49-F238E27FC236}">
                <a16:creationId xmlns:a16="http://schemas.microsoft.com/office/drawing/2014/main" xmlns="" id="{997CED8C-0FA5-4AAF-9BDE-9E17D6576E0E}"/>
              </a:ext>
            </a:extLst>
          </p:cNvPr>
          <p:cNvSpPr/>
          <p:nvPr/>
        </p:nvSpPr>
        <p:spPr>
          <a:xfrm>
            <a:off x="3505200" y="4343400"/>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505199" y="4317206"/>
            <a:ext cx="152400" cy="152400"/>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505199" y="4469606"/>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505200" y="4648200"/>
            <a:ext cx="152400" cy="152400"/>
          </a:xfrm>
          <a:prstGeom prst="ellipse">
            <a:avLst/>
          </a:prstGeom>
          <a:no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p:cNvCxnSpPr/>
          <p:nvPr/>
        </p:nvCxnSpPr>
        <p:spPr>
          <a:xfrm rot="10800000" flipV="1">
            <a:off x="1828802" y="4408769"/>
            <a:ext cx="1698717" cy="1050107"/>
          </a:xfrm>
          <a:prstGeom prst="bentConnector3">
            <a:avLst>
              <a:gd name="adj1" fmla="val 50000"/>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xmlns="" id="{997CED8C-0FA5-4AAF-9BDE-9E17D6576E0E}"/>
              </a:ext>
            </a:extLst>
          </p:cNvPr>
          <p:cNvSpPr/>
          <p:nvPr/>
        </p:nvSpPr>
        <p:spPr>
          <a:xfrm>
            <a:off x="3657600" y="433018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a:stCxn id="35" idx="1"/>
          </p:cNvCxnSpPr>
          <p:nvPr/>
        </p:nvCxnSpPr>
        <p:spPr>
          <a:xfrm flipH="1">
            <a:off x="6324601" y="3218766"/>
            <a:ext cx="304798" cy="21023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6400800" y="2857500"/>
            <a:ext cx="228600" cy="2667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60666" y="6474574"/>
            <a:ext cx="1717393" cy="276999"/>
          </a:xfrm>
          <a:prstGeom prst="rect">
            <a:avLst/>
          </a:prstGeom>
          <a:noFill/>
        </p:spPr>
        <p:txBody>
          <a:bodyPr wrap="none" rtlCol="0">
            <a:spAutoFit/>
          </a:bodyPr>
          <a:lstStyle/>
          <a:p>
            <a:r>
              <a:rPr lang="en-US" sz="1200" dirty="0"/>
              <a:t>Left Wheel 360 (Servo 2)</a:t>
            </a:r>
          </a:p>
        </p:txBody>
      </p:sp>
      <p:sp>
        <p:nvSpPr>
          <p:cNvPr id="42" name="TextBox 41"/>
          <p:cNvSpPr txBox="1"/>
          <p:nvPr/>
        </p:nvSpPr>
        <p:spPr>
          <a:xfrm>
            <a:off x="3381374" y="6304956"/>
            <a:ext cx="1252459" cy="461665"/>
          </a:xfrm>
          <a:prstGeom prst="rect">
            <a:avLst/>
          </a:prstGeom>
          <a:noFill/>
        </p:spPr>
        <p:txBody>
          <a:bodyPr wrap="none" rtlCol="0">
            <a:spAutoFit/>
          </a:bodyPr>
          <a:lstStyle/>
          <a:p>
            <a:r>
              <a:rPr lang="en-US" sz="1200" dirty="0"/>
              <a:t>Right Wheel 360 </a:t>
            </a:r>
          </a:p>
          <a:p>
            <a:r>
              <a:rPr lang="en-US" sz="1200" dirty="0"/>
              <a:t>(Servo 3)</a:t>
            </a:r>
          </a:p>
        </p:txBody>
      </p:sp>
      <p:sp>
        <p:nvSpPr>
          <p:cNvPr id="43" name="Rectangle 42">
            <a:extLst>
              <a:ext uri="{FF2B5EF4-FFF2-40B4-BE49-F238E27FC236}">
                <a16:creationId xmlns:a16="http://schemas.microsoft.com/office/drawing/2014/main" xmlns="" id="{997CED8C-0FA5-4AAF-9BDE-9E17D6576E0E}"/>
              </a:ext>
            </a:extLst>
          </p:cNvPr>
          <p:cNvSpPr/>
          <p:nvPr/>
        </p:nvSpPr>
        <p:spPr>
          <a:xfrm>
            <a:off x="3962400" y="4333641"/>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xmlns="" id="{997CED8C-0FA5-4AAF-9BDE-9E17D6576E0E}"/>
              </a:ext>
            </a:extLst>
          </p:cNvPr>
          <p:cNvSpPr/>
          <p:nvPr/>
        </p:nvSpPr>
        <p:spPr>
          <a:xfrm>
            <a:off x="4124325" y="433709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5138736" y="6226522"/>
            <a:ext cx="941540" cy="461665"/>
          </a:xfrm>
          <a:prstGeom prst="rect">
            <a:avLst/>
          </a:prstGeom>
          <a:noFill/>
        </p:spPr>
        <p:txBody>
          <a:bodyPr wrap="none" rtlCol="0">
            <a:spAutoFit/>
          </a:bodyPr>
          <a:lstStyle/>
          <a:p>
            <a:r>
              <a:rPr lang="en-US" sz="1200" dirty="0"/>
              <a:t>Left Leg 180</a:t>
            </a:r>
          </a:p>
          <a:p>
            <a:r>
              <a:rPr lang="en-US" sz="1200" dirty="0"/>
              <a:t>(Servo 4)</a:t>
            </a:r>
          </a:p>
        </p:txBody>
      </p:sp>
      <p:sp>
        <p:nvSpPr>
          <p:cNvPr id="58" name="TextBox 57"/>
          <p:cNvSpPr txBox="1"/>
          <p:nvPr/>
        </p:nvSpPr>
        <p:spPr>
          <a:xfrm>
            <a:off x="7467600" y="6286500"/>
            <a:ext cx="1024832" cy="461665"/>
          </a:xfrm>
          <a:prstGeom prst="rect">
            <a:avLst/>
          </a:prstGeom>
          <a:noFill/>
        </p:spPr>
        <p:txBody>
          <a:bodyPr wrap="none" rtlCol="0">
            <a:spAutoFit/>
          </a:bodyPr>
          <a:lstStyle/>
          <a:p>
            <a:r>
              <a:rPr lang="en-US" sz="1200" dirty="0"/>
              <a:t>Right Leg 180</a:t>
            </a:r>
          </a:p>
          <a:p>
            <a:r>
              <a:rPr lang="en-US" sz="1200" dirty="0"/>
              <a:t>(Servo 5)</a:t>
            </a:r>
          </a:p>
        </p:txBody>
      </p:sp>
      <p:cxnSp>
        <p:nvCxnSpPr>
          <p:cNvPr id="59" name="Elbow Connector 58"/>
          <p:cNvCxnSpPr>
            <a:stCxn id="66" idx="3"/>
          </p:cNvCxnSpPr>
          <p:nvPr/>
        </p:nvCxnSpPr>
        <p:spPr>
          <a:xfrm flipV="1">
            <a:off x="4987440" y="1551530"/>
            <a:ext cx="3165960" cy="3153820"/>
          </a:xfrm>
          <a:prstGeom prst="bentConnector3">
            <a:avLst>
              <a:gd name="adj1" fmla="val 10039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4880460" y="4654153"/>
            <a:ext cx="106980" cy="1023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xmlns="" id="{997CED8C-0FA5-4AAF-9BDE-9E17D6576E0E}"/>
              </a:ext>
            </a:extLst>
          </p:cNvPr>
          <p:cNvSpPr/>
          <p:nvPr/>
        </p:nvSpPr>
        <p:spPr>
          <a:xfrm>
            <a:off x="4724400" y="4332333"/>
            <a:ext cx="304800" cy="47795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880460" y="4507589"/>
            <a:ext cx="106980" cy="10239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Elbow Connector 71"/>
          <p:cNvCxnSpPr/>
          <p:nvPr/>
        </p:nvCxnSpPr>
        <p:spPr>
          <a:xfrm rot="5400000" flipH="1" flipV="1">
            <a:off x="4889897" y="1663303"/>
            <a:ext cx="3098006" cy="2819400"/>
          </a:xfrm>
          <a:prstGeom prst="bentConnector3">
            <a:avLst>
              <a:gd name="adj1" fmla="val 1576"/>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Elbow Connector 77"/>
          <p:cNvCxnSpPr/>
          <p:nvPr/>
        </p:nvCxnSpPr>
        <p:spPr>
          <a:xfrm flipV="1">
            <a:off x="4933950" y="1524000"/>
            <a:ext cx="3105152" cy="2869406"/>
          </a:xfrm>
          <a:prstGeom prst="bentConnector3">
            <a:avLst>
              <a:gd name="adj1" fmla="val 100767"/>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882840" y="4357570"/>
            <a:ext cx="106980" cy="102394"/>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724400" y="4357570"/>
            <a:ext cx="106980" cy="102394"/>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Elbow Connector 82"/>
          <p:cNvCxnSpPr/>
          <p:nvPr/>
        </p:nvCxnSpPr>
        <p:spPr>
          <a:xfrm rot="10800000" flipV="1">
            <a:off x="4724400" y="4098190"/>
            <a:ext cx="3257580" cy="245210"/>
          </a:xfrm>
          <a:prstGeom prst="bentConnector3">
            <a:avLst>
              <a:gd name="adj1" fmla="val 99707"/>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6" name="Elbow Connector 95"/>
          <p:cNvCxnSpPr/>
          <p:nvPr/>
        </p:nvCxnSpPr>
        <p:spPr>
          <a:xfrm rot="16200000" flipH="1">
            <a:off x="6688387" y="2813758"/>
            <a:ext cx="2524455" cy="1"/>
          </a:xfrm>
          <a:prstGeom prst="bentConnector3">
            <a:avLst>
              <a:gd name="adj1" fmla="val 50000"/>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629399" y="2895600"/>
            <a:ext cx="2438401" cy="646331"/>
          </a:xfrm>
          <a:prstGeom prst="rect">
            <a:avLst/>
          </a:prstGeom>
          <a:solidFill>
            <a:schemeClr val="bg1"/>
          </a:solidFill>
          <a:ln>
            <a:solidFill>
              <a:schemeClr val="tx1"/>
            </a:solidFill>
          </a:ln>
        </p:spPr>
        <p:txBody>
          <a:bodyPr wrap="square" rtlCol="0">
            <a:spAutoFit/>
          </a:bodyPr>
          <a:lstStyle/>
          <a:p>
            <a:r>
              <a:rPr lang="en-US" dirty="0"/>
              <a:t>Make sure both jacks</a:t>
            </a:r>
            <a:br>
              <a:rPr lang="en-US" dirty="0"/>
            </a:br>
            <a:r>
              <a:rPr lang="en-US" dirty="0"/>
              <a:t>are oriented this way</a:t>
            </a:r>
          </a:p>
        </p:txBody>
      </p:sp>
      <p:sp>
        <p:nvSpPr>
          <p:cNvPr id="102" name="Oval 101"/>
          <p:cNvSpPr/>
          <p:nvPr/>
        </p:nvSpPr>
        <p:spPr>
          <a:xfrm>
            <a:off x="4110036" y="2109787"/>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4262436" y="2124075"/>
            <a:ext cx="152400" cy="1524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Elbow Connector 104"/>
          <p:cNvCxnSpPr>
            <a:stCxn id="107" idx="6"/>
            <a:endCxn id="110" idx="2"/>
          </p:cNvCxnSpPr>
          <p:nvPr/>
        </p:nvCxnSpPr>
        <p:spPr>
          <a:xfrm flipV="1">
            <a:off x="1438462" y="1290637"/>
            <a:ext cx="1380938" cy="676356"/>
          </a:xfrm>
          <a:prstGeom prst="bentConnector2">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07" name="Oval 106"/>
          <p:cNvSpPr/>
          <p:nvPr/>
        </p:nvSpPr>
        <p:spPr>
          <a:xfrm>
            <a:off x="1286062" y="1890793"/>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Elbow Connector 107"/>
          <p:cNvCxnSpPr>
            <a:stCxn id="102" idx="0"/>
          </p:cNvCxnSpPr>
          <p:nvPr/>
        </p:nvCxnSpPr>
        <p:spPr>
          <a:xfrm rot="16200000" flipV="1">
            <a:off x="3286125" y="1209676"/>
            <a:ext cx="585787" cy="1214436"/>
          </a:xfrm>
          <a:prstGeom prst="bentConnector2">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2781300" y="1062037"/>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968986" y="1043924"/>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3156672" y="1025811"/>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Elbow Connector 114"/>
          <p:cNvCxnSpPr/>
          <p:nvPr/>
        </p:nvCxnSpPr>
        <p:spPr>
          <a:xfrm rot="5400000" flipH="1" flipV="1">
            <a:off x="2844205" y="1423935"/>
            <a:ext cx="255192" cy="1"/>
          </a:xfrm>
          <a:prstGeom prst="bentConnector3">
            <a:avLst>
              <a:gd name="adj1"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Elbow Connector 117"/>
          <p:cNvCxnSpPr>
            <a:stCxn id="103" idx="0"/>
            <a:endCxn id="122" idx="6"/>
          </p:cNvCxnSpPr>
          <p:nvPr/>
        </p:nvCxnSpPr>
        <p:spPr>
          <a:xfrm rot="16200000" flipV="1">
            <a:off x="2744282" y="529720"/>
            <a:ext cx="420391" cy="2768319"/>
          </a:xfrm>
          <a:prstGeom prst="bentConnector2">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Oval 121"/>
          <p:cNvSpPr/>
          <p:nvPr/>
        </p:nvSpPr>
        <p:spPr>
          <a:xfrm>
            <a:off x="1417917" y="1627484"/>
            <a:ext cx="152400" cy="1524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7295734" y="152400"/>
            <a:ext cx="1372492" cy="646331"/>
          </a:xfrm>
          <a:prstGeom prst="rect">
            <a:avLst/>
          </a:prstGeom>
        </p:spPr>
        <p:txBody>
          <a:bodyPr wrap="none">
            <a:spAutoFit/>
          </a:bodyPr>
          <a:lstStyle/>
          <a:p>
            <a:pPr algn="ctr"/>
            <a:r>
              <a:rPr lang="en-US" dirty="0"/>
              <a:t>HC SR04</a:t>
            </a:r>
          </a:p>
          <a:p>
            <a:pPr algn="ctr"/>
            <a:r>
              <a:rPr lang="en-US" dirty="0"/>
              <a:t>Sonic Sensor</a:t>
            </a:r>
          </a:p>
        </p:txBody>
      </p:sp>
      <p:sp>
        <p:nvSpPr>
          <p:cNvPr id="130" name="TextBox 129"/>
          <p:cNvSpPr txBox="1"/>
          <p:nvPr/>
        </p:nvSpPr>
        <p:spPr>
          <a:xfrm>
            <a:off x="4847270" y="1240010"/>
            <a:ext cx="1505919" cy="369332"/>
          </a:xfrm>
          <a:prstGeom prst="rect">
            <a:avLst/>
          </a:prstGeom>
          <a:noFill/>
          <a:ln>
            <a:solidFill>
              <a:schemeClr val="tx1"/>
            </a:solidFill>
          </a:ln>
        </p:spPr>
        <p:txBody>
          <a:bodyPr wrap="square" rtlCol="0">
            <a:spAutoFit/>
          </a:bodyPr>
          <a:lstStyle/>
          <a:p>
            <a:r>
              <a:rPr lang="en-US" dirty="0"/>
              <a:t>Servo Board</a:t>
            </a:r>
          </a:p>
        </p:txBody>
      </p:sp>
      <p:sp>
        <p:nvSpPr>
          <p:cNvPr id="131" name="TextBox 130"/>
          <p:cNvSpPr txBox="1"/>
          <p:nvPr/>
        </p:nvSpPr>
        <p:spPr>
          <a:xfrm>
            <a:off x="1438462" y="2958703"/>
            <a:ext cx="1096262" cy="923330"/>
          </a:xfrm>
          <a:prstGeom prst="rect">
            <a:avLst/>
          </a:prstGeom>
          <a:noFill/>
          <a:ln>
            <a:solidFill>
              <a:schemeClr val="tx1"/>
            </a:solidFill>
          </a:ln>
        </p:spPr>
        <p:txBody>
          <a:bodyPr wrap="none" rtlCol="0">
            <a:spAutoFit/>
          </a:bodyPr>
          <a:lstStyle/>
          <a:p>
            <a:r>
              <a:rPr lang="en-US" dirty="0"/>
              <a:t>Arduino</a:t>
            </a:r>
            <a:br>
              <a:rPr lang="en-US" dirty="0"/>
            </a:br>
            <a:r>
              <a:rPr lang="en-US" dirty="0"/>
              <a:t>Nano </a:t>
            </a:r>
          </a:p>
          <a:p>
            <a:r>
              <a:rPr lang="en-US" dirty="0"/>
              <a:t>Processor</a:t>
            </a:r>
          </a:p>
        </p:txBody>
      </p:sp>
      <p:cxnSp>
        <p:nvCxnSpPr>
          <p:cNvPr id="133" name="Straight Arrow Connector 132"/>
          <p:cNvCxnSpPr>
            <a:stCxn id="131" idx="3"/>
          </p:cNvCxnSpPr>
          <p:nvPr/>
        </p:nvCxnSpPr>
        <p:spPr>
          <a:xfrm>
            <a:off x="2534724" y="3420368"/>
            <a:ext cx="1044294" cy="0"/>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130" idx="2"/>
          </p:cNvCxnSpPr>
          <p:nvPr/>
        </p:nvCxnSpPr>
        <p:spPr>
          <a:xfrm flipH="1">
            <a:off x="5507902" y="1609342"/>
            <a:ext cx="92328" cy="415103"/>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94974" y="4287037"/>
            <a:ext cx="2534576" cy="738664"/>
          </a:xfrm>
          <a:prstGeom prst="rect">
            <a:avLst/>
          </a:prstGeom>
          <a:noFill/>
          <a:ln>
            <a:solidFill>
              <a:schemeClr val="tx1"/>
            </a:solidFill>
          </a:ln>
        </p:spPr>
        <p:txBody>
          <a:bodyPr wrap="square" rtlCol="0">
            <a:spAutoFit/>
          </a:bodyPr>
          <a:lstStyle/>
          <a:p>
            <a:r>
              <a:rPr lang="en-US" sz="1400" dirty="0"/>
              <a:t>Yellow wire must be</a:t>
            </a:r>
            <a:br>
              <a:rPr lang="en-US" sz="1400" dirty="0"/>
            </a:br>
            <a:r>
              <a:rPr lang="en-US" sz="1400" dirty="0"/>
              <a:t>next to the processor</a:t>
            </a:r>
            <a:br>
              <a:rPr lang="en-US" sz="1400" dirty="0"/>
            </a:br>
            <a:r>
              <a:rPr lang="en-US" sz="1400" dirty="0"/>
              <a:t>(incorrect will cause damage)</a:t>
            </a:r>
          </a:p>
        </p:txBody>
      </p:sp>
      <p:cxnSp>
        <p:nvCxnSpPr>
          <p:cNvPr id="143" name="Straight Arrow Connector 142"/>
          <p:cNvCxnSpPr/>
          <p:nvPr/>
        </p:nvCxnSpPr>
        <p:spPr>
          <a:xfrm>
            <a:off x="2590321" y="4248385"/>
            <a:ext cx="914878" cy="30483"/>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61" name="Elbow Connector 60"/>
          <p:cNvCxnSpPr/>
          <p:nvPr/>
        </p:nvCxnSpPr>
        <p:spPr>
          <a:xfrm rot="10800000" flipV="1">
            <a:off x="1828803" y="4545806"/>
            <a:ext cx="1676396" cy="979046"/>
          </a:xfrm>
          <a:prstGeom prst="bentConnector3">
            <a:avLst>
              <a:gd name="adj1" fmla="val 4571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21" idx="2"/>
          </p:cNvCxnSpPr>
          <p:nvPr/>
        </p:nvCxnSpPr>
        <p:spPr>
          <a:xfrm rot="10800000" flipV="1">
            <a:off x="1828804" y="4724399"/>
            <a:ext cx="1676397" cy="864631"/>
          </a:xfrm>
          <a:prstGeom prst="bentConnector3">
            <a:avLst>
              <a:gd name="adj1" fmla="val 4172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Elbow Connector 78"/>
          <p:cNvCxnSpPr/>
          <p:nvPr/>
        </p:nvCxnSpPr>
        <p:spPr>
          <a:xfrm rot="5400000">
            <a:off x="2629997" y="4735279"/>
            <a:ext cx="1427060" cy="780548"/>
          </a:xfrm>
          <a:prstGeom prst="bentConnector3">
            <a:avLst>
              <a:gd name="adj1" fmla="val 53917"/>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Elbow Connector 79"/>
          <p:cNvCxnSpPr/>
          <p:nvPr/>
        </p:nvCxnSpPr>
        <p:spPr>
          <a:xfrm rot="5400000">
            <a:off x="2705541" y="4876801"/>
            <a:ext cx="1329804" cy="726714"/>
          </a:xfrm>
          <a:prstGeom prst="bentConnector3">
            <a:avLst>
              <a:gd name="adj1" fmla="val 5000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rot="5400000">
            <a:off x="2781281" y="5015023"/>
            <a:ext cx="1239890" cy="665157"/>
          </a:xfrm>
          <a:prstGeom prst="bentConnector3">
            <a:avLst>
              <a:gd name="adj1" fmla="val 4581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43" idx="2"/>
          </p:cNvCxnSpPr>
          <p:nvPr/>
        </p:nvCxnSpPr>
        <p:spPr>
          <a:xfrm rot="16200000" flipH="1">
            <a:off x="4499805" y="4329635"/>
            <a:ext cx="1185390" cy="2107801"/>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8" name="Elbow Connector 97"/>
          <p:cNvCxnSpPr/>
          <p:nvPr/>
        </p:nvCxnSpPr>
        <p:spPr>
          <a:xfrm>
            <a:off x="4015141" y="4961684"/>
            <a:ext cx="2131260" cy="952060"/>
          </a:xfrm>
          <a:prstGeom prst="bentConnector3">
            <a:avLst>
              <a:gd name="adj1" fmla="val 538"/>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Elbow Connector 98"/>
          <p:cNvCxnSpPr/>
          <p:nvPr/>
        </p:nvCxnSpPr>
        <p:spPr>
          <a:xfrm>
            <a:off x="4032552" y="4786807"/>
            <a:ext cx="2106311" cy="1052276"/>
          </a:xfrm>
          <a:prstGeom prst="bentConnector3">
            <a:avLst>
              <a:gd name="adj1" fmla="val -61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Elbow Connector 126"/>
          <p:cNvCxnSpPr>
            <a:stCxn id="44" idx="2"/>
          </p:cNvCxnSpPr>
          <p:nvPr/>
        </p:nvCxnSpPr>
        <p:spPr>
          <a:xfrm rot="16200000" flipH="1">
            <a:off x="5740954" y="3253866"/>
            <a:ext cx="643418" cy="3724277"/>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8" name="Elbow Connector 127"/>
          <p:cNvCxnSpPr>
            <a:stCxn id="44" idx="2"/>
          </p:cNvCxnSpPr>
          <p:nvPr/>
        </p:nvCxnSpPr>
        <p:spPr>
          <a:xfrm rot="16200000" flipH="1">
            <a:off x="5768044" y="3226776"/>
            <a:ext cx="589239" cy="3724277"/>
          </a:xfrm>
          <a:prstGeom prst="bentConnector2">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44" idx="2"/>
          </p:cNvCxnSpPr>
          <p:nvPr/>
        </p:nvCxnSpPr>
        <p:spPr>
          <a:xfrm rot="16200000" flipH="1">
            <a:off x="5803338" y="3191482"/>
            <a:ext cx="518649" cy="3724275"/>
          </a:xfrm>
          <a:prstGeom prst="bentConnector2">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Rectangle 136"/>
          <p:cNvSpPr/>
          <p:nvPr/>
        </p:nvSpPr>
        <p:spPr>
          <a:xfrm>
            <a:off x="19626" y="97608"/>
            <a:ext cx="2906565" cy="369332"/>
          </a:xfrm>
          <a:prstGeom prst="rect">
            <a:avLst/>
          </a:prstGeom>
        </p:spPr>
        <p:txBody>
          <a:bodyPr wrap="none">
            <a:spAutoFit/>
          </a:bodyPr>
          <a:lstStyle/>
          <a:p>
            <a:r>
              <a:rPr lang="en-US" dirty="0">
                <a:hlinkClick r:id="rId10"/>
              </a:rPr>
              <a:t>Link to Scooter Repository</a:t>
            </a:r>
            <a:endParaRPr lang="en-US" dirty="0"/>
          </a:p>
        </p:txBody>
      </p:sp>
      <p:sp>
        <p:nvSpPr>
          <p:cNvPr id="11" name="TextBox 10">
            <a:extLst>
              <a:ext uri="{FF2B5EF4-FFF2-40B4-BE49-F238E27FC236}">
                <a16:creationId xmlns:a16="http://schemas.microsoft.com/office/drawing/2014/main" xmlns="" id="{9F9B87FF-3764-8164-CF92-3CFBFB59C6BB}"/>
              </a:ext>
            </a:extLst>
          </p:cNvPr>
          <p:cNvSpPr txBox="1"/>
          <p:nvPr/>
        </p:nvSpPr>
        <p:spPr>
          <a:xfrm>
            <a:off x="14308" y="431806"/>
            <a:ext cx="2731838" cy="246221"/>
          </a:xfrm>
          <a:prstGeom prst="rect">
            <a:avLst/>
          </a:prstGeom>
          <a:noFill/>
        </p:spPr>
        <p:txBody>
          <a:bodyPr wrap="none" rtlCol="0">
            <a:spAutoFit/>
          </a:bodyPr>
          <a:lstStyle/>
          <a:p>
            <a:r>
              <a:rPr lang="en-US" sz="1000" dirty="0"/>
              <a:t>https://github.com/martintrowland/Scooter</a:t>
            </a:r>
          </a:p>
        </p:txBody>
      </p:sp>
    </p:spTree>
    <p:extLst>
      <p:ext uri="{BB962C8B-B14F-4D97-AF65-F5344CB8AC3E}">
        <p14:creationId xmlns:p14="http://schemas.microsoft.com/office/powerpoint/2010/main" val="33747232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F4C0B10B-D2C4-4A54-AFAD-3D27DF88BB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xmlns="" id="{B6BADB90-C74B-40D6-86DC-503F65FCE8D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xmlns="" id="{6559431D-1886-4AE0-9B87-9AD2ECAB843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xmlns="" id="{373850A5-B04A-4FCD-9E73-EE322167FB3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xmlns="" id="{82C18C67-80FA-4738-AA53-0AF2419F98E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xmlns="" id="{48543B1A-8BF5-4C63-8404-41B2EA70B33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xmlns="" id="{92DF5096-E051-498C-A3ED-CBA77A813AAC}"/>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Autofit/>
          </a:bodyPr>
          <a:lstStyle/>
          <a:p>
            <a:r>
              <a:rPr lang="en-US" sz="2800" dirty="0">
                <a:solidFill>
                  <a:srgbClr val="FFFFFF"/>
                </a:solidFill>
              </a:rPr>
              <a:t>The  </a:t>
            </a:r>
            <a:r>
              <a:rPr lang="en-US" sz="2800" dirty="0" err="1">
                <a:solidFill>
                  <a:srgbClr val="FFFFFF"/>
                </a:solidFill>
              </a:rPr>
              <a:t>Vellanki</a:t>
            </a:r>
            <a:r>
              <a:rPr lang="en-US" sz="2800" dirty="0">
                <a:solidFill>
                  <a:srgbClr val="FFFFFF"/>
                </a:solidFill>
              </a:rPr>
              <a:t> Cap 400</a:t>
            </a:r>
            <a:br>
              <a:rPr lang="en-US" sz="2800" dirty="0">
                <a:solidFill>
                  <a:srgbClr val="FFFFFF"/>
                </a:solidFill>
              </a:rPr>
            </a:br>
            <a:r>
              <a:rPr lang="en-US" sz="2800" dirty="0">
                <a:solidFill>
                  <a:srgbClr val="FFFFFF"/>
                </a:solidFill>
              </a:rPr>
              <a:t>Scooter’s Styling Top</a:t>
            </a:r>
          </a:p>
        </p:txBody>
      </p:sp>
      <p:sp>
        <p:nvSpPr>
          <p:cNvPr id="3" name="Content Placeholder 2"/>
          <p:cNvSpPr>
            <a:spLocks noGrp="1"/>
          </p:cNvSpPr>
          <p:nvPr>
            <p:ph idx="1"/>
          </p:nvPr>
        </p:nvSpPr>
        <p:spPr>
          <a:xfrm>
            <a:off x="785459" y="2494450"/>
            <a:ext cx="6025301" cy="3563159"/>
          </a:xfrm>
        </p:spPr>
        <p:txBody>
          <a:bodyPr>
            <a:normAutofit/>
          </a:bodyPr>
          <a:lstStyle/>
          <a:p>
            <a:r>
              <a:rPr lang="en-US" sz="2100" dirty="0"/>
              <a:t>Add the Servo Connections to the Servo Control Board (Orange wire to </a:t>
            </a:r>
            <a:r>
              <a:rPr lang="en-US" sz="2100" dirty="0">
                <a:solidFill>
                  <a:srgbClr val="0066FF"/>
                </a:solidFill>
              </a:rPr>
              <a:t>Blue</a:t>
            </a:r>
            <a:r>
              <a:rPr lang="en-US" sz="2100" dirty="0"/>
              <a:t> pin)</a:t>
            </a:r>
          </a:p>
          <a:p>
            <a:pPr lvl="1"/>
            <a:r>
              <a:rPr lang="en-US" sz="1900" dirty="0"/>
              <a:t>Pin 2: FS90 360 Servo Left Wheel</a:t>
            </a:r>
          </a:p>
          <a:p>
            <a:pPr lvl="1"/>
            <a:r>
              <a:rPr lang="en-US" sz="1900" dirty="0"/>
              <a:t>Pin 3: FS90 360 Servo Right Wheel</a:t>
            </a:r>
          </a:p>
          <a:p>
            <a:pPr lvl="1"/>
            <a:r>
              <a:rPr lang="en-US" sz="1900" dirty="0"/>
              <a:t>Pin 4: SG90 Servo Left Leg</a:t>
            </a:r>
          </a:p>
          <a:p>
            <a:pPr lvl="1"/>
            <a:r>
              <a:rPr lang="en-US" sz="1900" dirty="0"/>
              <a:t>Pin 5: SG90 Servo Right Leg</a:t>
            </a:r>
            <a:endParaRPr lang="en-US" sz="2100" dirty="0"/>
          </a:p>
          <a:p>
            <a:pPr marL="342900" indent="-342900"/>
            <a:r>
              <a:rPr lang="en-US" sz="2100" dirty="0"/>
              <a:t>Add the Sonar</a:t>
            </a:r>
          </a:p>
          <a:p>
            <a:pPr marL="635508" lvl="1" indent="-342900"/>
            <a:r>
              <a:rPr lang="en-US" sz="1900" dirty="0"/>
              <a:t>Pin 8: Trigger (</a:t>
            </a:r>
            <a:r>
              <a:rPr lang="en-US" sz="1900" dirty="0">
                <a:solidFill>
                  <a:srgbClr val="0066FF"/>
                </a:solidFill>
              </a:rPr>
              <a:t>Blue</a:t>
            </a:r>
            <a:r>
              <a:rPr lang="en-US" sz="1900" dirty="0"/>
              <a:t> pin)</a:t>
            </a:r>
          </a:p>
          <a:p>
            <a:pPr marL="635508" lvl="1" indent="-342900"/>
            <a:r>
              <a:rPr lang="en-US" sz="1900" dirty="0"/>
              <a:t>Pin 9: Echo (</a:t>
            </a:r>
            <a:r>
              <a:rPr lang="en-US" sz="1900" dirty="0">
                <a:solidFill>
                  <a:srgbClr val="0066FF"/>
                </a:solidFill>
              </a:rPr>
              <a:t>Blue</a:t>
            </a:r>
            <a:r>
              <a:rPr lang="en-US" sz="1900" dirty="0"/>
              <a:t> pin), VCC (</a:t>
            </a:r>
            <a:r>
              <a:rPr lang="en-US" sz="1900" dirty="0">
                <a:solidFill>
                  <a:srgbClr val="FF0000"/>
                </a:solidFill>
              </a:rPr>
              <a:t>Red</a:t>
            </a:r>
            <a:r>
              <a:rPr lang="en-US" sz="1900" dirty="0"/>
              <a:t>), GND (</a:t>
            </a:r>
            <a:r>
              <a:rPr lang="en-US" sz="1900" dirty="0">
                <a:solidFill>
                  <a:schemeClr val="tx1"/>
                </a:solidFill>
              </a:rPr>
              <a:t>Black</a:t>
            </a:r>
            <a:r>
              <a:rPr lang="en-US" sz="1900" dirty="0"/>
              <a:t>)</a:t>
            </a:r>
          </a:p>
          <a:p>
            <a:pPr marL="342900" indent="-342900"/>
            <a:r>
              <a:rPr lang="en-US" sz="2100" dirty="0"/>
              <a:t>Connect the 9 Volt Battery</a:t>
            </a:r>
          </a:p>
          <a:p>
            <a:pPr marL="635508" lvl="1" indent="-342900"/>
            <a:endParaRPr lang="en-US" sz="1900" dirty="0"/>
          </a:p>
          <a:p>
            <a:pPr marL="342900" indent="-342900"/>
            <a:endParaRPr lang="en-US" sz="2100" dirty="0"/>
          </a:p>
        </p:txBody>
      </p:sp>
      <p:pic>
        <p:nvPicPr>
          <p:cNvPr id="7" name="Picture 6">
            <a:extLst>
              <a:ext uri="{FF2B5EF4-FFF2-40B4-BE49-F238E27FC236}">
                <a16:creationId xmlns:a16="http://schemas.microsoft.com/office/drawing/2014/main" xmlns="" id="{E990C5F3-7E8E-464E-AFB3-BE409CD9E696}"/>
              </a:ext>
            </a:extLst>
          </p:cNvPr>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6517565" y="705896"/>
            <a:ext cx="1776156" cy="1364204"/>
          </a:xfrm>
          <a:prstGeom prst="rect">
            <a:avLst/>
          </a:prstGeom>
          <a:solidFill>
            <a:srgbClr val="0070C0"/>
          </a:solidFill>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xmlns="" id="{FD10C420-26CF-4C49-B703-0094DA4B1E04}"/>
                  </a:ext>
                </a:extLst>
              </p14:cNvPr>
              <p14:cNvContentPartPr/>
              <p14:nvPr/>
            </p14:nvContentPartPr>
            <p14:xfrm>
              <a:off x="9448440" y="3339900"/>
              <a:ext cx="360" cy="360"/>
            </p14:xfrm>
          </p:contentPart>
        </mc:Choice>
        <mc:Fallback xmlns="">
          <p:pic>
            <p:nvPicPr>
              <p:cNvPr id="8" name="Ink 7">
                <a:extLst>
                  <a:ext uri="{FF2B5EF4-FFF2-40B4-BE49-F238E27FC236}">
                    <a16:creationId xmlns:a16="http://schemas.microsoft.com/office/drawing/2014/main" id="{FD10C420-26CF-4C49-B703-0094DA4B1E04}"/>
                  </a:ext>
                </a:extLst>
              </p:cNvPr>
              <p:cNvPicPr/>
              <p:nvPr/>
            </p:nvPicPr>
            <p:blipFill>
              <a:blip r:embed="rId5"/>
              <a:stretch>
                <a:fillRect/>
              </a:stretch>
            </p:blipFill>
            <p:spPr>
              <a:xfrm>
                <a:off x="9439440" y="3330900"/>
                <a:ext cx="18000" cy="18000"/>
              </a:xfrm>
              <a:prstGeom prst="rect">
                <a:avLst/>
              </a:prstGeom>
            </p:spPr>
          </p:pic>
        </mc:Fallback>
      </mc:AlternateContent>
      <p:pic>
        <p:nvPicPr>
          <p:cNvPr id="2050" name="Picture 2">
            <a:extLst>
              <a:ext uri="{FF2B5EF4-FFF2-40B4-BE49-F238E27FC236}">
                <a16:creationId xmlns:a16="http://schemas.microsoft.com/office/drawing/2014/main" xmlns="" id="{E468A617-FB85-7626-A609-31463922F8E5}"/>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2292" r="90625">
                        <a14:foregroundMark x1="4169" y1="58447" x2="1800" y2="69760"/>
                        <a14:foregroundMark x1="3698" y1="76872" x2="5146" y2="78134"/>
                        <a14:foregroundMark x1="46374" y1="72217" x2="47917" y2="70781"/>
                        <a14:foregroundMark x1="47763" y1="67250" x2="47500" y2="61250"/>
                        <a14:foregroundMark x1="47917" y1="70781" x2="47816" y2="68481"/>
                        <a14:foregroundMark x1="47500" y1="61250" x2="38750" y2="55000"/>
                        <a14:foregroundMark x1="38750" y1="55000" x2="26458" y2="52500"/>
                        <a14:foregroundMark x1="26458" y1="52500" x2="15417" y2="42500"/>
                        <a14:foregroundMark x1="15417" y1="42500" x2="13835" y2="37210"/>
                        <a14:foregroundMark x1="2308" y1="64311" x2="2083" y2="64844"/>
                        <a14:foregroundMark x1="4723" y1="58593" x2="3026" y2="62611"/>
                        <a14:foregroundMark x1="2083" y1="64844" x2="4133" y2="69342"/>
                        <a14:foregroundMark x1="39207" y1="73213" x2="45417" y2="66406"/>
                        <a14:foregroundMark x1="38173" y1="74347" x2="39053" y2="73382"/>
                        <a14:foregroundMark x1="45417" y1="66406" x2="31250" y2="62656"/>
                        <a14:foregroundMark x1="31250" y1="62656" x2="19375" y2="64688"/>
                        <a14:foregroundMark x1="19375" y1="64688" x2="11250" y2="55469"/>
                        <a14:foregroundMark x1="11250" y1="55469" x2="8720" y2="55415"/>
                        <a14:foregroundMark x1="3539" y1="64276" x2="2292" y2="66250"/>
                        <a14:foregroundMark x1="6784" y1="59138" x2="4141" y2="63323"/>
                        <a14:foregroundMark x1="7917" y1="57344" x2="7286" y2="58343"/>
                        <a14:foregroundMark x1="2292" y1="66250" x2="4054" y2="69285"/>
                        <a14:foregroundMark x1="28094" y1="77552" x2="31250" y2="76563"/>
                        <a14:foregroundMark x1="19614" y1="80210" x2="24527" y2="78670"/>
                        <a14:foregroundMark x1="31250" y1="76563" x2="33333" y2="67813"/>
                        <a14:foregroundMark x1="33333" y1="67813" x2="18750" y2="65781"/>
                        <a14:foregroundMark x1="18750" y1="65781" x2="8096" y2="56689"/>
                        <a14:foregroundMark x1="18542" y1="67813" x2="14375" y2="75625"/>
                        <a14:foregroundMark x1="14375" y1="75625" x2="29583" y2="76563"/>
                        <a14:foregroundMark x1="29583" y1="76563" x2="36042" y2="70469"/>
                        <a14:foregroundMark x1="36042" y1="70469" x2="21250" y2="66094"/>
                        <a14:foregroundMark x1="21250" y1="66094" x2="14167" y2="70156"/>
                        <a14:foregroundMark x1="66875" y1="65156" x2="54583" y2="69688"/>
                        <a14:foregroundMark x1="54583" y1="69688" x2="67083" y2="75938"/>
                        <a14:foregroundMark x1="67083" y1="75938" x2="82708" y2="77031"/>
                        <a14:foregroundMark x1="82708" y1="77031" x2="93125" y2="69063"/>
                        <a14:foregroundMark x1="93125" y1="69063" x2="91458" y2="59688"/>
                        <a14:foregroundMark x1="91458" y1="59688" x2="93958" y2="50469"/>
                        <a14:foregroundMark x1="93958" y1="50469" x2="90625" y2="42344"/>
                        <a14:foregroundMark x1="90625" y1="42344" x2="89375" y2="54531"/>
                        <a14:foregroundMark x1="89375" y1="54531" x2="71667" y2="67656"/>
                        <a14:foregroundMark x1="71667" y1="67656" x2="56250" y2="67031"/>
                        <a14:foregroundMark x1="59583" y1="21875" x2="18333" y2="26875"/>
                        <a14:foregroundMark x1="18333" y1="26875" x2="13542" y2="42969"/>
                        <a14:foregroundMark x1="13542" y1="42969" x2="26875" y2="52031"/>
                        <a14:foregroundMark x1="26875" y1="52031" x2="58958" y2="45938"/>
                        <a14:foregroundMark x1="58958" y1="45938" x2="72292" y2="35000"/>
                        <a14:foregroundMark x1="72292" y1="35000" x2="64583" y2="24375"/>
                        <a14:foregroundMark x1="64583" y1="24375" x2="59167" y2="22188"/>
                        <a14:foregroundMark x1="37708" y1="24375" x2="23750" y2="32969"/>
                        <a14:foregroundMark x1="23750" y1="32969" x2="21667" y2="45469"/>
                        <a14:foregroundMark x1="21667" y1="45469" x2="37292" y2="45156"/>
                        <a14:foregroundMark x1="37292" y1="45156" x2="42500" y2="30469"/>
                        <a14:foregroundMark x1="42500" y1="30469" x2="35625" y2="25000"/>
                        <a14:foregroundMark x1="31458" y1="27344" x2="21250" y2="37813"/>
                        <a14:foregroundMark x1="21250" y1="37813" x2="33542" y2="44063"/>
                        <a14:foregroundMark x1="33542" y1="44063" x2="42708" y2="35313"/>
                        <a14:foregroundMark x1="42708" y1="35313" x2="40417" y2="26094"/>
                        <a14:foregroundMark x1="40417" y1="26094" x2="31875" y2="27187"/>
                        <a14:foregroundMark x1="30417" y1="29063" x2="23542" y2="40156"/>
                        <a14:foregroundMark x1="23542" y1="40156" x2="38333" y2="44063"/>
                        <a14:foregroundMark x1="38333" y1="44063" x2="41250" y2="29063"/>
                        <a14:foregroundMark x1="41250" y1="29063" x2="29167" y2="29219"/>
                        <a14:foregroundMark x1="29167" y1="29219" x2="28542" y2="29531"/>
                        <a14:foregroundMark x1="32500" y1="29531" x2="27292" y2="38906"/>
                        <a14:foregroundMark x1="27292" y1="38906" x2="37917" y2="37813"/>
                        <a14:foregroundMark x1="37917" y1="37813" x2="33750" y2="30312"/>
                        <a14:foregroundMark x1="33750" y1="30312" x2="33333" y2="30312"/>
                        <a14:foregroundMark x1="20000" y1="30938" x2="14792" y2="42344"/>
                        <a14:foregroundMark x1="14792" y1="42344" x2="21250" y2="35000"/>
                        <a14:foregroundMark x1="21250" y1="35000" x2="19167" y2="31875"/>
                        <a14:foregroundMark x1="57292" y1="22188" x2="46667" y2="24063"/>
                        <a14:foregroundMark x1="46667" y1="24063" x2="60625" y2="25000"/>
                        <a14:foregroundMark x1="60625" y1="25000" x2="56875" y2="22031"/>
                        <a14:foregroundMark x1="6623" y1="49614" x2="13333" y2="53125"/>
                        <a14:foregroundMark x1="13333" y1="53125" x2="11951" y2="44557"/>
                        <a14:foregroundMark x1="11042" y1="27500" x2="7708" y2="44531"/>
                        <a14:foregroundMark x1="7708" y1="44531" x2="13125" y2="36094"/>
                        <a14:foregroundMark x1="13125" y1="36094" x2="14167" y2="27813"/>
                        <a14:foregroundMark x1="14167" y1="27813" x2="10833" y2="27500"/>
                        <a14:foregroundMark x1="39792" y1="72656" x2="41042" y2="72969"/>
                        <a14:foregroundMark x1="41250" y1="71563" x2="41458" y2="71563"/>
                        <a14:foregroundMark x1="40625" y1="72031" x2="40000" y2="72813"/>
                        <a14:foregroundMark x1="40000" y1="73906" x2="39583" y2="73281"/>
                        <a14:foregroundMark x1="44375" y1="70625" x2="44167" y2="70625"/>
                        <a14:foregroundMark x1="45417" y1="71406" x2="45208" y2="73125"/>
                        <a14:backgroundMark x1="6310" y1="52629" x2="3542" y2="58281"/>
                        <a14:backgroundMark x1="3542" y1="58281" x2="4749" y2="51812"/>
                        <a14:backgroundMark x1="2982" y1="50888" x2="208" y2="59531"/>
                        <a14:backgroundMark x1="3801" y1="48337" x2="3586" y2="49007"/>
                        <a14:backgroundMark x1="5476" y1="44287" x2="2500" y2="50313"/>
                        <a14:backgroundMark x1="2500" y1="50313" x2="6379" y2="44386"/>
                        <a14:backgroundMark x1="4462" y1="42818" x2="3958" y2="42969"/>
                        <a14:backgroundMark x1="625" y1="70469" x2="11667" y2="78438"/>
                        <a14:backgroundMark x1="11667" y1="78438" x2="23125" y2="80625"/>
                        <a14:backgroundMark x1="23125" y1="80625" x2="36458" y2="77656"/>
                        <a14:backgroundMark x1="36458" y1="77656" x2="26667" y2="83281"/>
                        <a14:backgroundMark x1="26667" y1="83281" x2="2708" y2="79844"/>
                        <a14:backgroundMark x1="2708" y1="79844" x2="417" y2="70938"/>
                        <a14:backgroundMark x1="417" y1="70938" x2="0" y2="80313"/>
                        <a14:backgroundMark x1="0" y1="80313" x2="0" y2="80313"/>
                        <a14:backgroundMark x1="1875" y1="61875" x2="208" y2="62969"/>
                        <a14:backgroundMark x1="35417" y1="78281" x2="35208" y2="78438"/>
                        <a14:backgroundMark x1="36042" y1="77813" x2="36875" y2="77188"/>
                        <a14:backgroundMark x1="36667" y1="77188" x2="37292" y2="77344"/>
                        <a14:backgroundMark x1="51250" y1="69219" x2="49792" y2="68906"/>
                        <a14:backgroundMark x1="50625" y1="68438" x2="51250" y2="68281"/>
                        <a14:backgroundMark x1="50417" y1="68594" x2="49583" y2="69375"/>
                        <a14:backgroundMark x1="39583" y1="75000" x2="32917" y2="82031"/>
                        <a14:backgroundMark x1="32917" y1="82031" x2="46250" y2="81406"/>
                        <a14:backgroundMark x1="41240" y1="76396" x2="40000" y2="75156"/>
                        <a14:backgroundMark x1="46250" y1="81406" x2="41240" y2="76396"/>
                        <a14:backgroundMark x1="44583" y1="73750" x2="44583" y2="73594"/>
                        <a14:backgroundMark x1="43427" y1="73688" x2="45208" y2="75469"/>
                      </a14:backgroundRemoval>
                    </a14:imgEffect>
                  </a14:imgLayer>
                </a14:imgProps>
              </a:ext>
              <a:ext uri="{28A0092B-C50C-407E-A947-70E740481C1C}">
                <a14:useLocalDpi xmlns:a14="http://schemas.microsoft.com/office/drawing/2010/main" val="0"/>
              </a:ext>
            </a:extLst>
          </a:blip>
          <a:srcRect/>
          <a:stretch>
            <a:fillRect/>
          </a:stretch>
        </p:blipFill>
        <p:spPr bwMode="auto">
          <a:xfrm>
            <a:off x="6841241" y="4276029"/>
            <a:ext cx="2176313" cy="2901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a:extLst>
              <a:ext uri="{FF2B5EF4-FFF2-40B4-BE49-F238E27FC236}">
                <a16:creationId xmlns:a16="http://schemas.microsoft.com/office/drawing/2014/main" xmlns="" id="{DE464B76-7651-E1BB-D481-07575E484805}"/>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646785" y="1690459"/>
            <a:ext cx="2340289" cy="312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63654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F4C0B10B-D2C4-4A54-AFAD-3D27DF88BB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xmlns="" id="{B6BADB90-C74B-40D6-86DC-503F65FCE8D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xmlns="" id="{6559431D-1886-4AE0-9B87-9AD2ECAB843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xmlns="" id="{373850A5-B04A-4FCD-9E73-EE322167FB3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xmlns="" id="{82C18C67-80FA-4738-AA53-0AF2419F98E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xmlns="" id="{48543B1A-8BF5-4C63-8404-41B2EA70B33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xmlns="" id="{92DF5096-E051-498C-A3ED-CBA77A813AAC}"/>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Autofit/>
          </a:bodyPr>
          <a:lstStyle/>
          <a:p>
            <a:r>
              <a:rPr lang="en-US" sz="2800" dirty="0">
                <a:solidFill>
                  <a:srgbClr val="FFFFFF"/>
                </a:solidFill>
              </a:rPr>
              <a:t>The  </a:t>
            </a:r>
            <a:r>
              <a:rPr lang="en-US" sz="2800" dirty="0" err="1">
                <a:solidFill>
                  <a:srgbClr val="FFFFFF"/>
                </a:solidFill>
              </a:rPr>
              <a:t>Vellanki</a:t>
            </a:r>
            <a:r>
              <a:rPr lang="en-US" sz="2800" dirty="0">
                <a:solidFill>
                  <a:srgbClr val="FFFFFF"/>
                </a:solidFill>
              </a:rPr>
              <a:t> Cap 400</a:t>
            </a:r>
            <a:br>
              <a:rPr lang="en-US" sz="2800" dirty="0">
                <a:solidFill>
                  <a:srgbClr val="FFFFFF"/>
                </a:solidFill>
              </a:rPr>
            </a:br>
            <a:r>
              <a:rPr lang="en-US" sz="2800" dirty="0">
                <a:solidFill>
                  <a:srgbClr val="FFFFFF"/>
                </a:solidFill>
              </a:rPr>
              <a:t>Scooter’s Styling Top</a:t>
            </a:r>
          </a:p>
        </p:txBody>
      </p:sp>
      <p:pic>
        <p:nvPicPr>
          <p:cNvPr id="7" name="Picture 6">
            <a:extLst>
              <a:ext uri="{FF2B5EF4-FFF2-40B4-BE49-F238E27FC236}">
                <a16:creationId xmlns:a16="http://schemas.microsoft.com/office/drawing/2014/main" xmlns="" id="{E990C5F3-7E8E-464E-AFB3-BE409CD9E696}"/>
              </a:ext>
            </a:extLst>
          </p:cNvPr>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6517565" y="705896"/>
            <a:ext cx="1776156" cy="1364204"/>
          </a:xfrm>
          <a:prstGeom prst="rect">
            <a:avLst/>
          </a:prstGeom>
          <a:solidFill>
            <a:srgbClr val="0070C0"/>
          </a:solidFill>
        </p:spPr>
      </p:pic>
      <p:sp>
        <p:nvSpPr>
          <p:cNvPr id="4" name="Content Placeholder 3">
            <a:extLst>
              <a:ext uri="{FF2B5EF4-FFF2-40B4-BE49-F238E27FC236}">
                <a16:creationId xmlns:a16="http://schemas.microsoft.com/office/drawing/2014/main" xmlns="" id="{B456D42A-6088-47CF-3A6E-D6739EC55567}"/>
              </a:ext>
            </a:extLst>
          </p:cNvPr>
          <p:cNvSpPr>
            <a:spLocks noGrp="1"/>
          </p:cNvSpPr>
          <p:nvPr>
            <p:ph idx="1"/>
          </p:nvPr>
        </p:nvSpPr>
        <p:spPr>
          <a:xfrm>
            <a:off x="1146772" y="2354089"/>
            <a:ext cx="3675163" cy="4325112"/>
          </a:xfrm>
        </p:spPr>
        <p:txBody>
          <a:bodyPr/>
          <a:lstStyle/>
          <a:p>
            <a:pPr marL="109728" indent="0">
              <a:buNone/>
            </a:pPr>
            <a:r>
              <a:rPr lang="en-US" dirty="0"/>
              <a:t>If only he had a brain…</a:t>
            </a:r>
          </a:p>
        </p:txBody>
      </p:sp>
      <p:pic>
        <p:nvPicPr>
          <p:cNvPr id="5" name="Picture 3">
            <a:extLst>
              <a:ext uri="{FF2B5EF4-FFF2-40B4-BE49-F238E27FC236}">
                <a16:creationId xmlns:a16="http://schemas.microsoft.com/office/drawing/2014/main" xmlns="" id="{2C3BA48C-F711-2EA5-6256-422120FD45A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46042" y1="58438" x2="33750" y2="58750"/>
                        <a14:foregroundMark x1="33750" y1="58750" x2="44792" y2="62187"/>
                        <a14:foregroundMark x1="44792" y1="62187" x2="45625" y2="57813"/>
                        <a14:foregroundMark x1="62500" y1="55156" x2="48125" y2="57500"/>
                        <a14:foregroundMark x1="48125" y1="57500" x2="56042" y2="62969"/>
                        <a14:foregroundMark x1="56042" y1="62969" x2="66250" y2="61875"/>
                        <a14:foregroundMark x1="66250" y1="61875" x2="60625" y2="54844"/>
                        <a14:foregroundMark x1="60625" y1="54844" x2="60417" y2="54844"/>
                      </a14:backgroundRemoval>
                    </a14:imgEffect>
                  </a14:imgLayer>
                </a14:imgProps>
              </a:ext>
              <a:ext uri="{28A0092B-C50C-407E-A947-70E740481C1C}">
                <a14:useLocalDpi xmlns:a14="http://schemas.microsoft.com/office/drawing/2010/main" val="0"/>
              </a:ext>
            </a:extLst>
          </a:blip>
          <a:srcRect/>
          <a:stretch>
            <a:fillRect/>
          </a:stretch>
        </p:blipFill>
        <p:spPr bwMode="auto">
          <a:xfrm>
            <a:off x="4953000" y="1600200"/>
            <a:ext cx="405765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9985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xmlns="" id="{AD155F21-31DF-8315-B35F-E9C33887AF0B}"/>
              </a:ext>
              <a:ext uri="{C183D7F6-B498-43B3-948B-1728B52AA6E4}">
                <adec:decorative xmlns:adec="http://schemas.microsoft.com/office/drawing/2017/decorative" xmlns="" val="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5016500" y="1790700"/>
            <a:ext cx="4368800" cy="3276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xmlns="" id="{152E8C0F-7978-E7DC-48DD-A161273E6441}"/>
              </a:ext>
            </a:extLst>
          </p:cNvPr>
          <p:cNvSpPr txBox="1"/>
          <p:nvPr/>
        </p:nvSpPr>
        <p:spPr>
          <a:xfrm>
            <a:off x="685800" y="1600200"/>
            <a:ext cx="3829895" cy="4247317"/>
          </a:xfrm>
          <a:prstGeom prst="rect">
            <a:avLst/>
          </a:prstGeom>
          <a:noFill/>
        </p:spPr>
        <p:txBody>
          <a:bodyPr wrap="none" rtlCol="0">
            <a:spAutoFit/>
          </a:bodyPr>
          <a:lstStyle/>
          <a:p>
            <a:r>
              <a:rPr lang="en-US" dirty="0"/>
              <a:t>Plug the USB cable to Scooter</a:t>
            </a:r>
          </a:p>
          <a:p>
            <a:endParaRPr lang="en-US" dirty="0"/>
          </a:p>
          <a:p>
            <a:r>
              <a:rPr lang="en-US" dirty="0"/>
              <a:t>Time to run diagnostics:</a:t>
            </a:r>
          </a:p>
          <a:p>
            <a:endParaRPr lang="en-US" dirty="0"/>
          </a:p>
          <a:p>
            <a:r>
              <a:rPr lang="en-US" dirty="0">
                <a:hlinkClick r:id="rId3"/>
              </a:rPr>
              <a:t>Scooter_1_sonar.ino</a:t>
            </a:r>
            <a:endParaRPr lang="en-US" dirty="0"/>
          </a:p>
          <a:p>
            <a:endParaRPr lang="en-US" dirty="0"/>
          </a:p>
          <a:p>
            <a:r>
              <a:rPr lang="en-US" dirty="0">
                <a:hlinkClick r:id="rId4"/>
              </a:rPr>
              <a:t>Scooter_2_servos.ino</a:t>
            </a:r>
            <a:endParaRPr lang="en-US" dirty="0"/>
          </a:p>
          <a:p>
            <a:endParaRPr lang="en-US" dirty="0"/>
          </a:p>
          <a:p>
            <a:endParaRPr lang="en-US" dirty="0"/>
          </a:p>
          <a:p>
            <a:endParaRPr lang="en-US" dirty="0"/>
          </a:p>
          <a:p>
            <a:r>
              <a:rPr lang="en-US" dirty="0"/>
              <a:t>Check the Sonar readings using the </a:t>
            </a:r>
            <a:br>
              <a:rPr lang="en-US" dirty="0"/>
            </a:br>
            <a:r>
              <a:rPr lang="en-US" dirty="0"/>
              <a:t>Arduino watch window</a:t>
            </a:r>
          </a:p>
          <a:p>
            <a:endParaRPr lang="en-US" dirty="0"/>
          </a:p>
          <a:p>
            <a:endParaRPr lang="en-US" dirty="0"/>
          </a:p>
          <a:p>
            <a:r>
              <a:rPr lang="en-US" dirty="0"/>
              <a:t>Check that the Servos are activating</a:t>
            </a:r>
          </a:p>
        </p:txBody>
      </p:sp>
    </p:spTree>
    <p:extLst>
      <p:ext uri="{BB962C8B-B14F-4D97-AF65-F5344CB8AC3E}">
        <p14:creationId xmlns:p14="http://schemas.microsoft.com/office/powerpoint/2010/main" val="38615624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Session 5</a:t>
            </a:r>
          </a:p>
        </p:txBody>
      </p:sp>
      <p:sp>
        <p:nvSpPr>
          <p:cNvPr id="3" name="TextBox 2"/>
          <p:cNvSpPr txBox="1"/>
          <p:nvPr/>
        </p:nvSpPr>
        <p:spPr>
          <a:xfrm>
            <a:off x="681942" y="4953000"/>
            <a:ext cx="8081058" cy="584775"/>
          </a:xfrm>
          <a:prstGeom prst="rect">
            <a:avLst/>
          </a:prstGeom>
          <a:noFill/>
        </p:spPr>
        <p:txBody>
          <a:bodyPr wrap="none" rtlCol="0">
            <a:spAutoFit/>
          </a:bodyPr>
          <a:lstStyle/>
          <a:p>
            <a:r>
              <a:rPr lang="en-US" sz="3200" i="1" dirty="0"/>
              <a:t>Robot Design and the Coddington Chassis  </a:t>
            </a:r>
          </a:p>
        </p:txBody>
      </p:sp>
    </p:spTree>
    <p:extLst>
      <p:ext uri="{BB962C8B-B14F-4D97-AF65-F5344CB8AC3E}">
        <p14:creationId xmlns:p14="http://schemas.microsoft.com/office/powerpoint/2010/main" val="10838152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56</a:t>
            </a:fld>
            <a:endParaRPr lang="en-US" dirty="0"/>
          </a:p>
        </p:txBody>
      </p:sp>
      <p:pic>
        <p:nvPicPr>
          <p:cNvPr id="7" name="Picture 6">
            <a:extLst>
              <a:ext uri="{FF2B5EF4-FFF2-40B4-BE49-F238E27FC236}">
                <a16:creationId xmlns:a16="http://schemas.microsoft.com/office/drawing/2014/main" xmlns="" id="{A6C44DC6-B0E6-4160-937D-89AE210C9EAD}"/>
              </a:ext>
            </a:extLst>
          </p:cNvPr>
          <p:cNvPicPr>
            <a:picLocks noChangeAspect="1"/>
          </p:cNvPicPr>
          <p:nvPr/>
        </p:nvPicPr>
        <p:blipFill>
          <a:blip r:embed="rId2"/>
          <a:stretch>
            <a:fillRect/>
          </a:stretch>
        </p:blipFill>
        <p:spPr>
          <a:xfrm>
            <a:off x="152400" y="447869"/>
            <a:ext cx="4680965" cy="5449078"/>
          </a:xfrm>
          <a:prstGeom prst="rect">
            <a:avLst/>
          </a:prstGeom>
        </p:spPr>
      </p:pic>
      <p:pic>
        <p:nvPicPr>
          <p:cNvPr id="8" name="Picture 7">
            <a:extLst>
              <a:ext uri="{FF2B5EF4-FFF2-40B4-BE49-F238E27FC236}">
                <a16:creationId xmlns:a16="http://schemas.microsoft.com/office/drawing/2014/main" xmlns=""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16002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2590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5334000" y="4343400"/>
            <a:ext cx="3352800" cy="1066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8747" y="3733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8047" y="48006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65233" y="196334"/>
            <a:ext cx="2101857" cy="523220"/>
          </a:xfrm>
          <a:prstGeom prst="rect">
            <a:avLst/>
          </a:prstGeom>
          <a:noFill/>
        </p:spPr>
        <p:txBody>
          <a:bodyPr wrap="none" rtlCol="0">
            <a:spAutoFit/>
          </a:bodyPr>
          <a:lstStyle/>
          <a:p>
            <a:r>
              <a:rPr lang="en-US" sz="2800" b="1" i="1" dirty="0"/>
              <a:t>Our progress</a:t>
            </a:r>
          </a:p>
        </p:txBody>
      </p:sp>
      <p:pic>
        <p:nvPicPr>
          <p:cNvPr id="14"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3400" y="320237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p:cNvSpPr/>
          <p:nvPr/>
        </p:nvSpPr>
        <p:spPr>
          <a:xfrm>
            <a:off x="5298291" y="3973305"/>
            <a:ext cx="3352800" cy="3810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0252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xmlns="" id="{B7B4C131-3343-4662-A016-F675CEAB9C17}"/>
              </a:ext>
            </a:extLst>
          </p:cNvPr>
          <p:cNvSpPr>
            <a:spLocks noGrp="1"/>
          </p:cNvSpPr>
          <p:nvPr>
            <p:ph type="ftr" sz="quarter" idx="11"/>
          </p:nvPr>
        </p:nvSpPr>
        <p:spPr/>
        <p:txBody>
          <a:bodyPr/>
          <a:lstStyle/>
          <a:p>
            <a:pPr>
              <a:defRPr/>
            </a:pPr>
            <a:r>
              <a:rPr lang="en-US"/>
              <a:t>Akshay Rathish</a:t>
            </a:r>
            <a:endParaRPr lang="en-US" dirty="0"/>
          </a:p>
        </p:txBody>
      </p:sp>
      <p:sp>
        <p:nvSpPr>
          <p:cNvPr id="6" name="Slide Number Placeholder 5">
            <a:extLst>
              <a:ext uri="{FF2B5EF4-FFF2-40B4-BE49-F238E27FC236}">
                <a16:creationId xmlns:a16="http://schemas.microsoft.com/office/drawing/2014/main" xmlns=""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57</a:t>
            </a:fld>
            <a:endParaRPr lang="en-US" dirty="0"/>
          </a:p>
        </p:txBody>
      </p:sp>
      <p:pic>
        <p:nvPicPr>
          <p:cNvPr id="7" name="Picture 6">
            <a:extLst>
              <a:ext uri="{FF2B5EF4-FFF2-40B4-BE49-F238E27FC236}">
                <a16:creationId xmlns:a16="http://schemas.microsoft.com/office/drawing/2014/main" xmlns="" id="{A6C97C24-516B-415F-BE96-D5AD4E844AD4}"/>
              </a:ext>
            </a:extLst>
          </p:cNvPr>
          <p:cNvPicPr>
            <a:picLocks noChangeAspect="1"/>
          </p:cNvPicPr>
          <p:nvPr/>
        </p:nvPicPr>
        <p:blipFill>
          <a:blip r:embed="rId2"/>
          <a:stretch>
            <a:fillRect/>
          </a:stretch>
        </p:blipFill>
        <p:spPr>
          <a:xfrm>
            <a:off x="2940415" y="381000"/>
            <a:ext cx="3419952" cy="6230219"/>
          </a:xfrm>
          <a:prstGeom prst="rect">
            <a:avLst/>
          </a:prstGeom>
        </p:spPr>
      </p:pic>
      <p:sp>
        <p:nvSpPr>
          <p:cNvPr id="9" name="Rounded Rectangle 8"/>
          <p:cNvSpPr/>
          <p:nvPr/>
        </p:nvSpPr>
        <p:spPr>
          <a:xfrm>
            <a:off x="3126390" y="457200"/>
            <a:ext cx="3198209" cy="685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1010" y="30480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p:cNvSpPr/>
          <p:nvPr/>
        </p:nvSpPr>
        <p:spPr>
          <a:xfrm>
            <a:off x="3124199" y="1149058"/>
            <a:ext cx="3236167" cy="12893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C:\Users\Mark\AppData\Local\Microsoft\Windows\INetCache\IE\ZSQPW24N\1180px-Checkmark_green.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5800" y="3733800"/>
            <a:ext cx="878086"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2132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F4C0B10B-D2C4-4A54-AFAD-3D27DF88BB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xmlns="" id="{B6BADB90-C74B-40D6-86DC-503F65FCE8D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xmlns="" id="{6559431D-1886-4AE0-9B87-9AD2ECAB843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xmlns="" id="{373850A5-B04A-4FCD-9E73-EE322167FB3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xmlns="" id="{82C18C67-80FA-4738-AA53-0AF2419F98E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xmlns="" id="{48543B1A-8BF5-4C63-8404-41B2EA70B33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xmlns="" id="{92DF5096-E051-498C-A3ED-CBA77A813AAC}"/>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48515" y="589024"/>
            <a:ext cx="7729890" cy="1683122"/>
          </a:xfrm>
        </p:spPr>
        <p:txBody>
          <a:bodyPr>
            <a:noAutofit/>
          </a:bodyPr>
          <a:lstStyle/>
          <a:p>
            <a:r>
              <a:rPr lang="en-US" sz="2400" dirty="0">
                <a:solidFill>
                  <a:srgbClr val="FFFFFF"/>
                </a:solidFill>
              </a:rPr>
              <a:t>Let’s put all the tech of  the </a:t>
            </a:r>
            <a:r>
              <a:rPr lang="en-US" sz="2400" dirty="0" err="1">
                <a:solidFill>
                  <a:srgbClr val="FFFFFF"/>
                </a:solidFill>
              </a:rPr>
              <a:t>Pillia</a:t>
            </a:r>
            <a:r>
              <a:rPr lang="en-US" sz="2400" dirty="0">
                <a:solidFill>
                  <a:srgbClr val="FFFFFF"/>
                </a:solidFill>
              </a:rPr>
              <a:t> Brain, the Meiring Control System, and  into one and what do you get?</a:t>
            </a:r>
            <a:br>
              <a:rPr lang="en-US" sz="2400" dirty="0">
                <a:solidFill>
                  <a:srgbClr val="FFFFFF"/>
                </a:solidFill>
              </a:rPr>
            </a:br>
            <a:r>
              <a:rPr lang="en-US" sz="2400" dirty="0">
                <a:solidFill>
                  <a:srgbClr val="FFFFFF"/>
                </a:solidFill>
              </a:rPr>
              <a:t/>
            </a:r>
            <a:br>
              <a:rPr lang="en-US" sz="2400" dirty="0">
                <a:solidFill>
                  <a:srgbClr val="FFFFFF"/>
                </a:solidFill>
              </a:rPr>
            </a:br>
            <a:r>
              <a:rPr lang="en-US" sz="2400" dirty="0">
                <a:solidFill>
                  <a:srgbClr val="FFFFFF"/>
                </a:solidFill>
              </a:rPr>
              <a:t> </a:t>
            </a:r>
            <a:r>
              <a:rPr lang="en-US" sz="2400" i="1" dirty="0">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t>A </a:t>
            </a:r>
            <a:r>
              <a:rPr lang="en-US" sz="2400" i="1" dirty="0" err="1">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t>FischBot</a:t>
            </a:r>
            <a:r>
              <a:rPr lang="en-US" sz="2400" i="1" dirty="0">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t> 605 Robot named Scooter</a:t>
            </a:r>
            <a:endParaRPr lang="en-US" sz="2800" i="1" dirty="0">
              <a:solidFill>
                <a:srgbClr val="FFFFFF"/>
              </a:solidFill>
              <a:latin typeface="+mn-lt"/>
              <a:ea typeface="Microsoft GothicNeo Light" panose="020B0503020000020004" pitchFamily="34" charset="-127"/>
              <a:cs typeface="Microsoft GothicNeo Light" panose="020B0503020000020004" pitchFamily="34" charset="-127"/>
            </a:endParaRPr>
          </a:p>
        </p:txBody>
      </p:sp>
      <p:sp>
        <p:nvSpPr>
          <p:cNvPr id="3" name="Content Placeholder 2"/>
          <p:cNvSpPr>
            <a:spLocks noGrp="1"/>
          </p:cNvSpPr>
          <p:nvPr>
            <p:ph idx="1"/>
          </p:nvPr>
        </p:nvSpPr>
        <p:spPr>
          <a:xfrm>
            <a:off x="1068678" y="2494450"/>
            <a:ext cx="4493922" cy="3563159"/>
          </a:xfrm>
        </p:spPr>
        <p:txBody>
          <a:bodyPr>
            <a:normAutofit/>
          </a:bodyPr>
          <a:lstStyle/>
          <a:p>
            <a:pPr marL="0" indent="0">
              <a:buNone/>
            </a:pPr>
            <a:r>
              <a:rPr lang="en-US" sz="2100" dirty="0"/>
              <a:t>What is it:</a:t>
            </a:r>
          </a:p>
          <a:p>
            <a:r>
              <a:rPr lang="en-US" sz="2100" dirty="0"/>
              <a:t>An autonomous robot</a:t>
            </a:r>
          </a:p>
          <a:p>
            <a:r>
              <a:rPr lang="en-US" sz="2100" dirty="0"/>
              <a:t>Utilizes depth sensors and locomotion to avoid obstacles</a:t>
            </a:r>
          </a:p>
          <a:p>
            <a:pPr marL="0" indent="0">
              <a:buNone/>
            </a:pPr>
            <a:endParaRPr lang="en-US" sz="2100" dirty="0"/>
          </a:p>
          <a:p>
            <a:pPr marL="0" indent="0">
              <a:buNone/>
            </a:pPr>
            <a:r>
              <a:rPr lang="en-US" sz="2100" dirty="0"/>
              <a:t>What we’ll learn:</a:t>
            </a:r>
          </a:p>
          <a:p>
            <a:r>
              <a:rPr lang="en-US" sz="2100" dirty="0"/>
              <a:t>Algorithms for Obstacle avoidance</a:t>
            </a:r>
          </a:p>
          <a:p>
            <a:r>
              <a:rPr lang="en-US" sz="2100" dirty="0"/>
              <a:t>How to debug</a:t>
            </a:r>
          </a:p>
          <a:p>
            <a:r>
              <a:rPr lang="en-US" sz="2100" dirty="0"/>
              <a:t>Challenges in navigation</a:t>
            </a:r>
          </a:p>
          <a:p>
            <a:endParaRPr lang="en-US" sz="2100" dirty="0"/>
          </a:p>
        </p:txBody>
      </p:sp>
    </p:spTree>
    <p:extLst>
      <p:ext uri="{BB962C8B-B14F-4D97-AF65-F5344CB8AC3E}">
        <p14:creationId xmlns:p14="http://schemas.microsoft.com/office/powerpoint/2010/main" val="17300490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11567"/>
            <a:ext cx="8229600" cy="526174"/>
          </a:xfrm>
        </p:spPr>
        <p:txBody>
          <a:bodyPr>
            <a:normAutofit fontScale="90000"/>
          </a:bodyPr>
          <a:lstStyle/>
          <a:p>
            <a:r>
              <a:rPr lang="en-US" dirty="0"/>
              <a:t>Scooter Navigation</a:t>
            </a:r>
          </a:p>
        </p:txBody>
      </p:sp>
      <p:sp>
        <p:nvSpPr>
          <p:cNvPr id="16" name="Rectangle 15"/>
          <p:cNvSpPr/>
          <p:nvPr/>
        </p:nvSpPr>
        <p:spPr>
          <a:xfrm>
            <a:off x="615895" y="5791200"/>
            <a:ext cx="3876382" cy="369332"/>
          </a:xfrm>
          <a:prstGeom prst="rect">
            <a:avLst/>
          </a:prstGeom>
        </p:spPr>
        <p:txBody>
          <a:bodyPr wrap="none">
            <a:spAutoFit/>
          </a:bodyPr>
          <a:lstStyle/>
          <a:p>
            <a:r>
              <a:rPr lang="en-US" dirty="0"/>
              <a:t> if no object is in front, go forward    </a:t>
            </a:r>
          </a:p>
        </p:txBody>
      </p:sp>
      <p:sp>
        <p:nvSpPr>
          <p:cNvPr id="19" name="Rectangle 18"/>
          <p:cNvSpPr/>
          <p:nvPr/>
        </p:nvSpPr>
        <p:spPr>
          <a:xfrm>
            <a:off x="5340598" y="5791200"/>
            <a:ext cx="3485497" cy="369332"/>
          </a:xfrm>
          <a:prstGeom prst="rect">
            <a:avLst/>
          </a:prstGeom>
        </p:spPr>
        <p:txBody>
          <a:bodyPr wrap="square">
            <a:spAutoFit/>
          </a:bodyPr>
          <a:lstStyle/>
          <a:p>
            <a:r>
              <a:rPr lang="en-US" dirty="0"/>
              <a:t> if an obstacle is in front, stop</a:t>
            </a:r>
          </a:p>
        </p:txBody>
      </p:sp>
      <p:sp>
        <p:nvSpPr>
          <p:cNvPr id="20" name="Isosceles Triangle 19">
            <a:extLst>
              <a:ext uri="{FF2B5EF4-FFF2-40B4-BE49-F238E27FC236}">
                <a16:creationId xmlns:a16="http://schemas.microsoft.com/office/drawing/2014/main" xmlns="" id="{B140D64C-1C97-49B9-8355-21FF26CA18F0}"/>
              </a:ext>
            </a:extLst>
          </p:cNvPr>
          <p:cNvSpPr/>
          <p:nvPr/>
        </p:nvSpPr>
        <p:spPr>
          <a:xfrm rot="10800000">
            <a:off x="1869213" y="2077939"/>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xmlns="" id="{3E537CF7-52E9-4D92-9EC0-0CAF627B2A1C}"/>
              </a:ext>
            </a:extLst>
          </p:cNvPr>
          <p:cNvSpPr txBox="1"/>
          <p:nvPr/>
        </p:nvSpPr>
        <p:spPr>
          <a:xfrm>
            <a:off x="1942562" y="2102404"/>
            <a:ext cx="691215" cy="523220"/>
          </a:xfrm>
          <a:prstGeom prst="rect">
            <a:avLst/>
          </a:prstGeom>
          <a:noFill/>
        </p:spPr>
        <p:txBody>
          <a:bodyPr wrap="none" rtlCol="0">
            <a:spAutoFit/>
          </a:bodyPr>
          <a:lstStyle/>
          <a:p>
            <a:r>
              <a:rPr lang="en-US" sz="1400" dirty="0"/>
              <a:t>Sonar</a:t>
            </a:r>
          </a:p>
          <a:p>
            <a:r>
              <a:rPr lang="en-US" sz="1400" dirty="0"/>
              <a:t>Sensor</a:t>
            </a:r>
          </a:p>
        </p:txBody>
      </p:sp>
      <p:sp>
        <p:nvSpPr>
          <p:cNvPr id="22" name="Rectangle 21">
            <a:extLst>
              <a:ext uri="{FF2B5EF4-FFF2-40B4-BE49-F238E27FC236}">
                <a16:creationId xmlns:a16="http://schemas.microsoft.com/office/drawing/2014/main" xmlns="" id="{D0DD89D5-D837-434E-8816-5CFB431D613B}"/>
              </a:ext>
            </a:extLst>
          </p:cNvPr>
          <p:cNvSpPr/>
          <p:nvPr/>
        </p:nvSpPr>
        <p:spPr>
          <a:xfrm>
            <a:off x="1942562" y="4889539"/>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xmlns="" id="{00BDE15D-AA3F-4257-B732-7335F70B9F0A}"/>
              </a:ext>
            </a:extLst>
          </p:cNvPr>
          <p:cNvSpPr/>
          <p:nvPr/>
        </p:nvSpPr>
        <p:spPr>
          <a:xfrm>
            <a:off x="2707990" y="4889539"/>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a:extLst>
              <a:ext uri="{FF2B5EF4-FFF2-40B4-BE49-F238E27FC236}">
                <a16:creationId xmlns:a16="http://schemas.microsoft.com/office/drawing/2014/main" xmlns="" id="{A5C1DC4B-D4C6-4FCF-BDC2-B5680B5A4D27}"/>
              </a:ext>
            </a:extLst>
          </p:cNvPr>
          <p:cNvSpPr/>
          <p:nvPr/>
        </p:nvSpPr>
        <p:spPr>
          <a:xfrm>
            <a:off x="1785602" y="4889539"/>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5" name="Rectangle 24">
            <a:extLst>
              <a:ext uri="{FF2B5EF4-FFF2-40B4-BE49-F238E27FC236}">
                <a16:creationId xmlns:a16="http://schemas.microsoft.com/office/drawing/2014/main" xmlns="" id="{524E627A-B660-4415-A296-AEA05DCD6106}"/>
              </a:ext>
            </a:extLst>
          </p:cNvPr>
          <p:cNvSpPr/>
          <p:nvPr/>
        </p:nvSpPr>
        <p:spPr>
          <a:xfrm>
            <a:off x="2036682" y="4813339"/>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a:extLst>
              <a:ext uri="{FF2B5EF4-FFF2-40B4-BE49-F238E27FC236}">
                <a16:creationId xmlns:a16="http://schemas.microsoft.com/office/drawing/2014/main" xmlns="" id="{9C9160F4-1AED-48D8-B87B-C1F38F46B3C8}"/>
              </a:ext>
            </a:extLst>
          </p:cNvPr>
          <p:cNvSpPr/>
          <p:nvPr/>
        </p:nvSpPr>
        <p:spPr>
          <a:xfrm>
            <a:off x="2345902" y="4809013"/>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TextBox 26">
            <a:extLst>
              <a:ext uri="{FF2B5EF4-FFF2-40B4-BE49-F238E27FC236}">
                <a16:creationId xmlns:a16="http://schemas.microsoft.com/office/drawing/2014/main" xmlns="" id="{09A4EF86-20BA-4C1B-8D4D-86A1F3A7A6C8}"/>
              </a:ext>
            </a:extLst>
          </p:cNvPr>
          <p:cNvSpPr txBox="1"/>
          <p:nvPr/>
        </p:nvSpPr>
        <p:spPr>
          <a:xfrm>
            <a:off x="1895390" y="5007677"/>
            <a:ext cx="1000210" cy="307777"/>
          </a:xfrm>
          <a:prstGeom prst="rect">
            <a:avLst/>
          </a:prstGeom>
          <a:noFill/>
        </p:spPr>
        <p:txBody>
          <a:bodyPr wrap="square" rtlCol="0">
            <a:spAutoFit/>
          </a:bodyPr>
          <a:lstStyle/>
          <a:p>
            <a:r>
              <a:rPr lang="en-US" sz="1400" dirty="0"/>
              <a:t>Scooter</a:t>
            </a:r>
          </a:p>
        </p:txBody>
      </p:sp>
      <p:sp>
        <p:nvSpPr>
          <p:cNvPr id="28" name="TextBox 27">
            <a:extLst>
              <a:ext uri="{FF2B5EF4-FFF2-40B4-BE49-F238E27FC236}">
                <a16:creationId xmlns:a16="http://schemas.microsoft.com/office/drawing/2014/main" xmlns="" id="{7A947145-D3B1-4B29-BF5D-5D14E042D985}"/>
              </a:ext>
            </a:extLst>
          </p:cNvPr>
          <p:cNvSpPr txBox="1"/>
          <p:nvPr/>
        </p:nvSpPr>
        <p:spPr>
          <a:xfrm>
            <a:off x="1703510" y="1445741"/>
            <a:ext cx="1284784" cy="369332"/>
          </a:xfrm>
          <a:prstGeom prst="rect">
            <a:avLst/>
          </a:prstGeom>
          <a:noFill/>
        </p:spPr>
        <p:txBody>
          <a:bodyPr wrap="square" rtlCol="0">
            <a:spAutoFit/>
          </a:bodyPr>
          <a:lstStyle/>
          <a:p>
            <a:r>
              <a:rPr lang="en-US" b="1" dirty="0"/>
              <a:t>Forward</a:t>
            </a:r>
          </a:p>
        </p:txBody>
      </p:sp>
      <p:sp>
        <p:nvSpPr>
          <p:cNvPr id="29" name="Oval 28">
            <a:extLst>
              <a:ext uri="{FF2B5EF4-FFF2-40B4-BE49-F238E27FC236}">
                <a16:creationId xmlns:a16="http://schemas.microsoft.com/office/drawing/2014/main" xmlns="" id="{6E6672B5-24BB-41C4-A6F1-159E29C57D70}"/>
              </a:ext>
            </a:extLst>
          </p:cNvPr>
          <p:cNvSpPr/>
          <p:nvPr/>
        </p:nvSpPr>
        <p:spPr>
          <a:xfrm>
            <a:off x="2988294" y="1485059"/>
            <a:ext cx="281728" cy="26493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xmlns="" id="{D25B6685-31CC-4A89-9BB7-3B159B7ABBE7}"/>
              </a:ext>
            </a:extLst>
          </p:cNvPr>
          <p:cNvSpPr/>
          <p:nvPr/>
        </p:nvSpPr>
        <p:spPr>
          <a:xfrm rot="10800000">
            <a:off x="6606658" y="2073613"/>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xmlns="" id="{CAD25071-2087-4934-9888-3935C2FFD992}"/>
              </a:ext>
            </a:extLst>
          </p:cNvPr>
          <p:cNvSpPr txBox="1"/>
          <p:nvPr/>
        </p:nvSpPr>
        <p:spPr>
          <a:xfrm>
            <a:off x="6680007" y="2098078"/>
            <a:ext cx="691215" cy="523220"/>
          </a:xfrm>
          <a:prstGeom prst="rect">
            <a:avLst/>
          </a:prstGeom>
          <a:noFill/>
        </p:spPr>
        <p:txBody>
          <a:bodyPr wrap="none" rtlCol="0">
            <a:spAutoFit/>
          </a:bodyPr>
          <a:lstStyle/>
          <a:p>
            <a:r>
              <a:rPr lang="en-US" sz="1400" dirty="0"/>
              <a:t>Sonar</a:t>
            </a:r>
          </a:p>
          <a:p>
            <a:r>
              <a:rPr lang="en-US" sz="1400" dirty="0"/>
              <a:t>Sensor</a:t>
            </a:r>
          </a:p>
        </p:txBody>
      </p:sp>
      <p:sp>
        <p:nvSpPr>
          <p:cNvPr id="32" name="TextBox 31">
            <a:extLst>
              <a:ext uri="{FF2B5EF4-FFF2-40B4-BE49-F238E27FC236}">
                <a16:creationId xmlns:a16="http://schemas.microsoft.com/office/drawing/2014/main" xmlns="" id="{2ABC8CE4-B78D-4194-86F4-A6262E445821}"/>
              </a:ext>
            </a:extLst>
          </p:cNvPr>
          <p:cNvSpPr txBox="1"/>
          <p:nvPr/>
        </p:nvSpPr>
        <p:spPr>
          <a:xfrm>
            <a:off x="6639022" y="1416259"/>
            <a:ext cx="618439" cy="369332"/>
          </a:xfrm>
          <a:prstGeom prst="rect">
            <a:avLst/>
          </a:prstGeom>
          <a:noFill/>
        </p:spPr>
        <p:txBody>
          <a:bodyPr wrap="none" rtlCol="0">
            <a:spAutoFit/>
          </a:bodyPr>
          <a:lstStyle/>
          <a:p>
            <a:r>
              <a:rPr lang="en-US" b="1" dirty="0"/>
              <a:t>Stop</a:t>
            </a:r>
          </a:p>
        </p:txBody>
      </p:sp>
      <p:sp>
        <p:nvSpPr>
          <p:cNvPr id="33" name="Hexagon 32">
            <a:extLst>
              <a:ext uri="{FF2B5EF4-FFF2-40B4-BE49-F238E27FC236}">
                <a16:creationId xmlns:a16="http://schemas.microsoft.com/office/drawing/2014/main" xmlns="" id="{C3969E0D-2CBA-4635-94B4-4D584A1AFDDF}"/>
              </a:ext>
            </a:extLst>
          </p:cNvPr>
          <p:cNvSpPr/>
          <p:nvPr/>
        </p:nvSpPr>
        <p:spPr>
          <a:xfrm>
            <a:off x="7361062" y="1445741"/>
            <a:ext cx="320986" cy="264931"/>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xmlns="" id="{03D22626-AEDB-42B6-9020-0CCA2B0EF8CC}"/>
              </a:ext>
            </a:extLst>
          </p:cNvPr>
          <p:cNvSpPr/>
          <p:nvPr/>
        </p:nvSpPr>
        <p:spPr>
          <a:xfrm>
            <a:off x="5926275" y="1810317"/>
            <a:ext cx="2246477"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37" name="Rectangle 36">
            <a:extLst>
              <a:ext uri="{FF2B5EF4-FFF2-40B4-BE49-F238E27FC236}">
                <a16:creationId xmlns:a16="http://schemas.microsoft.com/office/drawing/2014/main" xmlns="" id="{01356A4B-62FB-4A02-9EBD-E63F4B853903}"/>
              </a:ext>
            </a:extLst>
          </p:cNvPr>
          <p:cNvSpPr/>
          <p:nvPr/>
        </p:nvSpPr>
        <p:spPr>
          <a:xfrm>
            <a:off x="6680007" y="4885213"/>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xmlns="" id="{6F20FE46-77EB-4B60-AD31-921689FD80FC}"/>
              </a:ext>
            </a:extLst>
          </p:cNvPr>
          <p:cNvSpPr/>
          <p:nvPr/>
        </p:nvSpPr>
        <p:spPr>
          <a:xfrm>
            <a:off x="7445435" y="4885213"/>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9" name="Rectangle 38">
            <a:extLst>
              <a:ext uri="{FF2B5EF4-FFF2-40B4-BE49-F238E27FC236}">
                <a16:creationId xmlns:a16="http://schemas.microsoft.com/office/drawing/2014/main" xmlns="" id="{4CBC9708-3320-4C8F-AA46-52C192C993E6}"/>
              </a:ext>
            </a:extLst>
          </p:cNvPr>
          <p:cNvSpPr/>
          <p:nvPr/>
        </p:nvSpPr>
        <p:spPr>
          <a:xfrm>
            <a:off x="6523047" y="4885213"/>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0" name="Rectangle 39">
            <a:extLst>
              <a:ext uri="{FF2B5EF4-FFF2-40B4-BE49-F238E27FC236}">
                <a16:creationId xmlns:a16="http://schemas.microsoft.com/office/drawing/2014/main" xmlns="" id="{40A91525-4A35-48E6-83B3-E6353F28D0A5}"/>
              </a:ext>
            </a:extLst>
          </p:cNvPr>
          <p:cNvSpPr/>
          <p:nvPr/>
        </p:nvSpPr>
        <p:spPr>
          <a:xfrm>
            <a:off x="6774127" y="4809013"/>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1" name="Rectangle 40">
            <a:extLst>
              <a:ext uri="{FF2B5EF4-FFF2-40B4-BE49-F238E27FC236}">
                <a16:creationId xmlns:a16="http://schemas.microsoft.com/office/drawing/2014/main" xmlns="" id="{76357B91-F2D0-4A53-AF00-06BA71CD03CB}"/>
              </a:ext>
            </a:extLst>
          </p:cNvPr>
          <p:cNvSpPr/>
          <p:nvPr/>
        </p:nvSpPr>
        <p:spPr>
          <a:xfrm>
            <a:off x="7083347" y="4804687"/>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2" name="TextBox 41">
            <a:extLst>
              <a:ext uri="{FF2B5EF4-FFF2-40B4-BE49-F238E27FC236}">
                <a16:creationId xmlns:a16="http://schemas.microsoft.com/office/drawing/2014/main" xmlns="" id="{FFF6BA99-DFBF-48FA-AEED-F0D439FC84EB}"/>
              </a:ext>
            </a:extLst>
          </p:cNvPr>
          <p:cNvSpPr txBox="1"/>
          <p:nvPr/>
        </p:nvSpPr>
        <p:spPr>
          <a:xfrm>
            <a:off x="6611014" y="5007677"/>
            <a:ext cx="782587" cy="307777"/>
          </a:xfrm>
          <a:prstGeom prst="rect">
            <a:avLst/>
          </a:prstGeom>
          <a:noFill/>
        </p:spPr>
        <p:txBody>
          <a:bodyPr wrap="none" rtlCol="0">
            <a:spAutoFit/>
          </a:bodyPr>
          <a:lstStyle/>
          <a:p>
            <a:r>
              <a:rPr lang="en-US" sz="1400" dirty="0"/>
              <a:t>Scooter</a:t>
            </a:r>
          </a:p>
        </p:txBody>
      </p:sp>
    </p:spTree>
    <p:extLst>
      <p:ext uri="{BB962C8B-B14F-4D97-AF65-F5344CB8AC3E}">
        <p14:creationId xmlns:p14="http://schemas.microsoft.com/office/powerpoint/2010/main" val="1944251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274638"/>
            <a:ext cx="8229600" cy="868362"/>
          </a:xfrm>
        </p:spPr>
        <p:txBody>
          <a:bodyPr/>
          <a:lstStyle/>
          <a:p>
            <a:pPr eaLnBrk="1" hangingPunct="1"/>
            <a:r>
              <a:rPr lang="en-US" altLang="en-US"/>
              <a:t>Robotic Safety</a:t>
            </a:r>
          </a:p>
        </p:txBody>
      </p:sp>
      <p:sp>
        <p:nvSpPr>
          <p:cNvPr id="14339" name="Content Placeholder 2"/>
          <p:cNvSpPr>
            <a:spLocks noGrp="1"/>
          </p:cNvSpPr>
          <p:nvPr>
            <p:ph idx="1"/>
          </p:nvPr>
        </p:nvSpPr>
        <p:spPr>
          <a:xfrm>
            <a:off x="304800" y="1143000"/>
            <a:ext cx="8839200" cy="4983163"/>
          </a:xfrm>
        </p:spPr>
        <p:txBody>
          <a:bodyPr>
            <a:normAutofit lnSpcReduction="10000"/>
          </a:bodyPr>
          <a:lstStyle/>
          <a:p>
            <a:pPr eaLnBrk="1" hangingPunct="1">
              <a:buFont typeface="Arial" charset="0"/>
              <a:buNone/>
              <a:defRPr/>
            </a:pPr>
            <a:r>
              <a:rPr lang="en-US" sz="2400" b="1" dirty="0"/>
              <a:t>SOLDERING</a:t>
            </a:r>
          </a:p>
          <a:p>
            <a:pPr marL="0" indent="0" eaLnBrk="1" hangingPunct="1">
              <a:buFont typeface="Arial" charset="0"/>
              <a:buNone/>
              <a:defRPr/>
            </a:pPr>
            <a:r>
              <a:rPr lang="en-US" sz="2400" dirty="0"/>
              <a:t>Soldering can be dangerous because of the heat from the iron and the chemical fumes and vapors released from the solder and flux, respectively. When soldering, observe the following points:</a:t>
            </a:r>
          </a:p>
          <a:p>
            <a:pPr eaLnBrk="1" hangingPunct="1">
              <a:defRPr/>
            </a:pPr>
            <a:r>
              <a:rPr lang="en-US" sz="2400" dirty="0"/>
              <a:t>Wear eye and face protection.</a:t>
            </a:r>
          </a:p>
          <a:p>
            <a:pPr eaLnBrk="1" hangingPunct="1">
              <a:defRPr/>
            </a:pPr>
            <a:r>
              <a:rPr lang="en-US" sz="2400" dirty="0"/>
              <a:t>Solder in well-ventilated areas.</a:t>
            </a:r>
          </a:p>
          <a:p>
            <a:pPr eaLnBrk="1" hangingPunct="1">
              <a:defRPr/>
            </a:pPr>
            <a:r>
              <a:rPr lang="en-US" sz="2400" dirty="0"/>
              <a:t>Never touch the iron/gun. It heats to extreme temperatures that will cause severe burns. Wear cotton clothing that covers your arms and legs. Keep your soldering iron in its protective holder when not actually being used.</a:t>
            </a:r>
          </a:p>
          <a:p>
            <a:pPr eaLnBrk="1" hangingPunct="1">
              <a:defRPr/>
            </a:pPr>
            <a:r>
              <a:rPr lang="en-US" sz="2400" dirty="0"/>
              <a:t>Always wash your hands with soap and water after handling solder.</a:t>
            </a:r>
          </a:p>
          <a:p>
            <a:pPr eaLnBrk="1" hangingPunct="1">
              <a:defRPr/>
            </a:pPr>
            <a:r>
              <a:rPr lang="en-US" sz="2400" dirty="0"/>
              <a:t>Do not leave any hot tools, where someone can accidentally contact the hot element.  ALWAYS ASSUME IT’S HOT!!!!</a:t>
            </a:r>
          </a:p>
        </p:txBody>
      </p:sp>
    </p:spTree>
    <p:extLst>
      <p:ext uri="{BB962C8B-B14F-4D97-AF65-F5344CB8AC3E}">
        <p14:creationId xmlns:p14="http://schemas.microsoft.com/office/powerpoint/2010/main" val="37382671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864" y="485839"/>
            <a:ext cx="4293136" cy="526174"/>
          </a:xfrm>
        </p:spPr>
        <p:txBody>
          <a:bodyPr>
            <a:normAutofit fontScale="90000"/>
          </a:bodyPr>
          <a:lstStyle/>
          <a:p>
            <a:r>
              <a:rPr lang="en-US" dirty="0"/>
              <a:t>Scooter Navigation</a:t>
            </a:r>
          </a:p>
        </p:txBody>
      </p:sp>
      <p:sp>
        <p:nvSpPr>
          <p:cNvPr id="16" name="Rectangle 15"/>
          <p:cNvSpPr/>
          <p:nvPr/>
        </p:nvSpPr>
        <p:spPr>
          <a:xfrm>
            <a:off x="615895" y="5791200"/>
            <a:ext cx="3328155" cy="369332"/>
          </a:xfrm>
          <a:prstGeom prst="rect">
            <a:avLst/>
          </a:prstGeom>
        </p:spPr>
        <p:txBody>
          <a:bodyPr wrap="none">
            <a:spAutoFit/>
          </a:bodyPr>
          <a:lstStyle/>
          <a:p>
            <a:r>
              <a:rPr lang="en-US" dirty="0"/>
              <a:t> Look left, is there an obstacle?</a:t>
            </a:r>
          </a:p>
        </p:txBody>
      </p:sp>
      <p:sp>
        <p:nvSpPr>
          <p:cNvPr id="28" name="TextBox 27">
            <a:extLst>
              <a:ext uri="{FF2B5EF4-FFF2-40B4-BE49-F238E27FC236}">
                <a16:creationId xmlns:a16="http://schemas.microsoft.com/office/drawing/2014/main" xmlns="" id="{7A947145-D3B1-4B29-BF5D-5D14E042D985}"/>
              </a:ext>
            </a:extLst>
          </p:cNvPr>
          <p:cNvSpPr txBox="1"/>
          <p:nvPr/>
        </p:nvSpPr>
        <p:spPr>
          <a:xfrm>
            <a:off x="1504026" y="1841853"/>
            <a:ext cx="1284784" cy="646331"/>
          </a:xfrm>
          <a:prstGeom prst="rect">
            <a:avLst/>
          </a:prstGeom>
          <a:noFill/>
        </p:spPr>
        <p:txBody>
          <a:bodyPr wrap="square" rtlCol="0">
            <a:spAutoFit/>
          </a:bodyPr>
          <a:lstStyle/>
          <a:p>
            <a:r>
              <a:rPr lang="en-US" b="1" dirty="0"/>
              <a:t>Avoid Obstacle</a:t>
            </a:r>
          </a:p>
        </p:txBody>
      </p:sp>
      <p:sp>
        <p:nvSpPr>
          <p:cNvPr id="4" name="Isosceles Triangle 3">
            <a:extLst>
              <a:ext uri="{FF2B5EF4-FFF2-40B4-BE49-F238E27FC236}">
                <a16:creationId xmlns:a16="http://schemas.microsoft.com/office/drawing/2014/main" xmlns="" id="{EC6BF5C5-98D6-489D-A6C7-93194C0925D8}"/>
              </a:ext>
            </a:extLst>
          </p:cNvPr>
          <p:cNvSpPr/>
          <p:nvPr/>
        </p:nvSpPr>
        <p:spPr>
          <a:xfrm rot="10800000">
            <a:off x="2762658" y="1998720"/>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0" name="Isosceles Triangle 19">
            <a:extLst>
              <a:ext uri="{FF2B5EF4-FFF2-40B4-BE49-F238E27FC236}">
                <a16:creationId xmlns:a16="http://schemas.microsoft.com/office/drawing/2014/main" xmlns="" id="{B140D64C-1C97-49B9-8355-21FF26CA18F0}"/>
              </a:ext>
            </a:extLst>
          </p:cNvPr>
          <p:cNvSpPr/>
          <p:nvPr/>
        </p:nvSpPr>
        <p:spPr>
          <a:xfrm rot="9237032">
            <a:off x="876545" y="1545687"/>
            <a:ext cx="820525" cy="3378246"/>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xmlns="" id="{3E537CF7-52E9-4D92-9EC0-0CAF627B2A1C}"/>
              </a:ext>
            </a:extLst>
          </p:cNvPr>
          <p:cNvSpPr txBox="1"/>
          <p:nvPr/>
        </p:nvSpPr>
        <p:spPr>
          <a:xfrm rot="20037032">
            <a:off x="362400" y="1734433"/>
            <a:ext cx="691215" cy="540338"/>
          </a:xfrm>
          <a:prstGeom prst="rect">
            <a:avLst/>
          </a:prstGeom>
          <a:noFill/>
        </p:spPr>
        <p:txBody>
          <a:bodyPr wrap="none" rtlCol="0">
            <a:spAutoFit/>
          </a:bodyPr>
          <a:lstStyle/>
          <a:p>
            <a:r>
              <a:rPr lang="en-US" sz="1400" dirty="0"/>
              <a:t>Sonar</a:t>
            </a:r>
          </a:p>
          <a:p>
            <a:r>
              <a:rPr lang="en-US" sz="1400" dirty="0"/>
              <a:t>Sensor</a:t>
            </a:r>
          </a:p>
        </p:txBody>
      </p:sp>
      <p:sp>
        <p:nvSpPr>
          <p:cNvPr id="22" name="Rectangle 21">
            <a:extLst>
              <a:ext uri="{FF2B5EF4-FFF2-40B4-BE49-F238E27FC236}">
                <a16:creationId xmlns:a16="http://schemas.microsoft.com/office/drawing/2014/main" xmlns="" id="{D0DD89D5-D837-434E-8816-5CFB431D613B}"/>
              </a:ext>
            </a:extLst>
          </p:cNvPr>
          <p:cNvSpPr/>
          <p:nvPr/>
        </p:nvSpPr>
        <p:spPr>
          <a:xfrm rot="20037032">
            <a:off x="1856226" y="479638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xmlns="" id="{00BDE15D-AA3F-4257-B732-7335F70B9F0A}"/>
              </a:ext>
            </a:extLst>
          </p:cNvPr>
          <p:cNvSpPr/>
          <p:nvPr/>
        </p:nvSpPr>
        <p:spPr>
          <a:xfrm rot="20037032">
            <a:off x="2574109" y="459084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a:extLst>
              <a:ext uri="{FF2B5EF4-FFF2-40B4-BE49-F238E27FC236}">
                <a16:creationId xmlns:a16="http://schemas.microsoft.com/office/drawing/2014/main" xmlns="" id="{A5C1DC4B-D4C6-4FCF-BDC2-B5680B5A4D27}"/>
              </a:ext>
            </a:extLst>
          </p:cNvPr>
          <p:cNvSpPr/>
          <p:nvPr/>
        </p:nvSpPr>
        <p:spPr>
          <a:xfrm rot="20037032">
            <a:off x="1745420" y="499590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5" name="Rectangle 24">
            <a:extLst>
              <a:ext uri="{FF2B5EF4-FFF2-40B4-BE49-F238E27FC236}">
                <a16:creationId xmlns:a16="http://schemas.microsoft.com/office/drawing/2014/main" xmlns="" id="{524E627A-B660-4415-A296-AEA05DCD6106}"/>
              </a:ext>
            </a:extLst>
          </p:cNvPr>
          <p:cNvSpPr/>
          <p:nvPr/>
        </p:nvSpPr>
        <p:spPr>
          <a:xfrm rot="20037032">
            <a:off x="1820850" y="4820752"/>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a:extLst>
              <a:ext uri="{FF2B5EF4-FFF2-40B4-BE49-F238E27FC236}">
                <a16:creationId xmlns:a16="http://schemas.microsoft.com/office/drawing/2014/main" xmlns="" id="{9C9160F4-1AED-48D8-B87B-C1F38F46B3C8}"/>
              </a:ext>
            </a:extLst>
          </p:cNvPr>
          <p:cNvSpPr/>
          <p:nvPr/>
        </p:nvSpPr>
        <p:spPr>
          <a:xfrm rot="20037032">
            <a:off x="2096696" y="468094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TextBox 26">
            <a:extLst>
              <a:ext uri="{FF2B5EF4-FFF2-40B4-BE49-F238E27FC236}">
                <a16:creationId xmlns:a16="http://schemas.microsoft.com/office/drawing/2014/main" xmlns="" id="{09A4EF86-20BA-4C1B-8D4D-86A1F3A7A6C8}"/>
              </a:ext>
            </a:extLst>
          </p:cNvPr>
          <p:cNvSpPr txBox="1"/>
          <p:nvPr/>
        </p:nvSpPr>
        <p:spPr>
          <a:xfrm rot="20037032">
            <a:off x="1797410" y="4949703"/>
            <a:ext cx="782587" cy="307777"/>
          </a:xfrm>
          <a:prstGeom prst="rect">
            <a:avLst/>
          </a:prstGeom>
          <a:noFill/>
        </p:spPr>
        <p:txBody>
          <a:bodyPr wrap="none" rtlCol="0">
            <a:spAutoFit/>
          </a:bodyPr>
          <a:lstStyle/>
          <a:p>
            <a:r>
              <a:rPr lang="en-US" sz="1400" dirty="0"/>
              <a:t>Scooter</a:t>
            </a:r>
          </a:p>
        </p:txBody>
      </p:sp>
      <p:sp>
        <p:nvSpPr>
          <p:cNvPr id="43" name="Rectangle 42">
            <a:extLst>
              <a:ext uri="{FF2B5EF4-FFF2-40B4-BE49-F238E27FC236}">
                <a16:creationId xmlns:a16="http://schemas.microsoft.com/office/drawing/2014/main" xmlns="" id="{8F40DC26-63D7-472A-87A8-9F17467AADEE}"/>
              </a:ext>
            </a:extLst>
          </p:cNvPr>
          <p:cNvSpPr/>
          <p:nvPr/>
        </p:nvSpPr>
        <p:spPr>
          <a:xfrm>
            <a:off x="1662313" y="2501399"/>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5" name="Arc 4">
            <a:extLst>
              <a:ext uri="{FF2B5EF4-FFF2-40B4-BE49-F238E27FC236}">
                <a16:creationId xmlns:a16="http://schemas.microsoft.com/office/drawing/2014/main" xmlns="" id="{EE23E2B1-E55F-4B30-8E04-6676FFA2F890}"/>
              </a:ext>
            </a:extLst>
          </p:cNvPr>
          <p:cNvSpPr/>
          <p:nvPr/>
        </p:nvSpPr>
        <p:spPr>
          <a:xfrm rot="20352669">
            <a:off x="1794819" y="3832181"/>
            <a:ext cx="914400" cy="914400"/>
          </a:xfrm>
          <a:prstGeom prst="arc">
            <a:avLst>
              <a:gd name="adj1" fmla="val 16200000"/>
              <a:gd name="adj2" fmla="val 1919543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Isosceles Triangle 5">
            <a:extLst>
              <a:ext uri="{FF2B5EF4-FFF2-40B4-BE49-F238E27FC236}">
                <a16:creationId xmlns:a16="http://schemas.microsoft.com/office/drawing/2014/main" xmlns="" id="{943E4A78-79B5-40EF-ABD6-83C65C3A1579}"/>
              </a:ext>
            </a:extLst>
          </p:cNvPr>
          <p:cNvSpPr/>
          <p:nvPr/>
        </p:nvSpPr>
        <p:spPr>
          <a:xfrm rot="14989193">
            <a:off x="1994054" y="3843497"/>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a:extLst>
              <a:ext uri="{FF2B5EF4-FFF2-40B4-BE49-F238E27FC236}">
                <a16:creationId xmlns:a16="http://schemas.microsoft.com/office/drawing/2014/main" xmlns="" id="{A6463E8B-772F-406A-828B-83FC3957443C}"/>
              </a:ext>
            </a:extLst>
          </p:cNvPr>
          <p:cNvSpPr/>
          <p:nvPr/>
        </p:nvSpPr>
        <p:spPr>
          <a:xfrm rot="13057673">
            <a:off x="6504126" y="2954083"/>
            <a:ext cx="820525" cy="2060008"/>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xmlns="" id="{896461C3-C167-4E12-89CA-7150B8DC41C5}"/>
              </a:ext>
            </a:extLst>
          </p:cNvPr>
          <p:cNvSpPr txBox="1"/>
          <p:nvPr/>
        </p:nvSpPr>
        <p:spPr>
          <a:xfrm rot="2257673">
            <a:off x="7058955" y="3113429"/>
            <a:ext cx="724878" cy="523220"/>
          </a:xfrm>
          <a:prstGeom prst="rect">
            <a:avLst/>
          </a:prstGeom>
          <a:noFill/>
        </p:spPr>
        <p:txBody>
          <a:bodyPr wrap="none" rtlCol="0">
            <a:spAutoFit/>
          </a:bodyPr>
          <a:lstStyle/>
          <a:p>
            <a:r>
              <a:rPr lang="en-US" sz="1400" dirty="0"/>
              <a:t>Sonar</a:t>
            </a:r>
          </a:p>
          <a:p>
            <a:r>
              <a:rPr lang="en-US" sz="1400" dirty="0"/>
              <a:t>Sensor</a:t>
            </a:r>
          </a:p>
        </p:txBody>
      </p:sp>
      <p:sp>
        <p:nvSpPr>
          <p:cNvPr id="47" name="Rectangle 46">
            <a:extLst>
              <a:ext uri="{FF2B5EF4-FFF2-40B4-BE49-F238E27FC236}">
                <a16:creationId xmlns:a16="http://schemas.microsoft.com/office/drawing/2014/main" xmlns="" id="{581DAC52-9C9A-4353-BA8E-EAAD313E392D}"/>
              </a:ext>
            </a:extLst>
          </p:cNvPr>
          <p:cNvSpPr/>
          <p:nvPr/>
        </p:nvSpPr>
        <p:spPr>
          <a:xfrm rot="2257673">
            <a:off x="5719054" y="480634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xmlns="" id="{49606809-EA6E-4023-9456-60ACCFD73131}"/>
              </a:ext>
            </a:extLst>
          </p:cNvPr>
          <p:cNvSpPr/>
          <p:nvPr/>
        </p:nvSpPr>
        <p:spPr>
          <a:xfrm rot="2257673">
            <a:off x="6387126" y="509209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9" name="Rectangle 48">
            <a:extLst>
              <a:ext uri="{FF2B5EF4-FFF2-40B4-BE49-F238E27FC236}">
                <a16:creationId xmlns:a16="http://schemas.microsoft.com/office/drawing/2014/main" xmlns="" id="{979984AA-DDED-4959-AAFD-B1F5594AB789}"/>
              </a:ext>
            </a:extLst>
          </p:cNvPr>
          <p:cNvSpPr/>
          <p:nvPr/>
        </p:nvSpPr>
        <p:spPr>
          <a:xfrm rot="2257673">
            <a:off x="5656602" y="452894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0" name="Rectangle 49">
            <a:extLst>
              <a:ext uri="{FF2B5EF4-FFF2-40B4-BE49-F238E27FC236}">
                <a16:creationId xmlns:a16="http://schemas.microsoft.com/office/drawing/2014/main" xmlns="" id="{0910DF18-CE01-453F-8E77-E7F8348C0CFA}"/>
              </a:ext>
            </a:extLst>
          </p:cNvPr>
          <p:cNvSpPr/>
          <p:nvPr/>
        </p:nvSpPr>
        <p:spPr>
          <a:xfrm rot="2257673">
            <a:off x="6048393" y="470011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1" name="Rectangle 50">
            <a:extLst>
              <a:ext uri="{FF2B5EF4-FFF2-40B4-BE49-F238E27FC236}">
                <a16:creationId xmlns:a16="http://schemas.microsoft.com/office/drawing/2014/main" xmlns="" id="{E74B5EF7-27F0-4CD2-88FC-FB7153FC789D}"/>
              </a:ext>
            </a:extLst>
          </p:cNvPr>
          <p:cNvSpPr/>
          <p:nvPr/>
        </p:nvSpPr>
        <p:spPr>
          <a:xfrm rot="2257673">
            <a:off x="6296020" y="488536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2" name="TextBox 51">
            <a:extLst>
              <a:ext uri="{FF2B5EF4-FFF2-40B4-BE49-F238E27FC236}">
                <a16:creationId xmlns:a16="http://schemas.microsoft.com/office/drawing/2014/main" xmlns="" id="{6DB526DB-70BD-420E-AD34-253649C76CF7}"/>
              </a:ext>
            </a:extLst>
          </p:cNvPr>
          <p:cNvSpPr txBox="1"/>
          <p:nvPr/>
        </p:nvSpPr>
        <p:spPr>
          <a:xfrm rot="2257673">
            <a:off x="5650425" y="4945225"/>
            <a:ext cx="782587" cy="307777"/>
          </a:xfrm>
          <a:prstGeom prst="rect">
            <a:avLst/>
          </a:prstGeom>
          <a:noFill/>
        </p:spPr>
        <p:txBody>
          <a:bodyPr wrap="none" rtlCol="0">
            <a:spAutoFit/>
          </a:bodyPr>
          <a:lstStyle/>
          <a:p>
            <a:r>
              <a:rPr lang="en-US" sz="1400" dirty="0"/>
              <a:t>Scooter</a:t>
            </a:r>
          </a:p>
        </p:txBody>
      </p:sp>
      <p:sp>
        <p:nvSpPr>
          <p:cNvPr id="53" name="Isosceles Triangle 52">
            <a:extLst>
              <a:ext uri="{FF2B5EF4-FFF2-40B4-BE49-F238E27FC236}">
                <a16:creationId xmlns:a16="http://schemas.microsoft.com/office/drawing/2014/main" xmlns="" id="{B38D2742-F3D4-49EE-BF9D-EE9BEEC53373}"/>
              </a:ext>
            </a:extLst>
          </p:cNvPr>
          <p:cNvSpPr/>
          <p:nvPr/>
        </p:nvSpPr>
        <p:spPr>
          <a:xfrm rot="10800000">
            <a:off x="6898987" y="2031992"/>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54" name="Rectangle 53">
            <a:extLst>
              <a:ext uri="{FF2B5EF4-FFF2-40B4-BE49-F238E27FC236}">
                <a16:creationId xmlns:a16="http://schemas.microsoft.com/office/drawing/2014/main" xmlns="" id="{A95E4633-54BA-4007-B3A0-3F7E54B0B5BB}"/>
              </a:ext>
            </a:extLst>
          </p:cNvPr>
          <p:cNvSpPr/>
          <p:nvPr/>
        </p:nvSpPr>
        <p:spPr>
          <a:xfrm>
            <a:off x="5525948" y="2570957"/>
            <a:ext cx="1459401"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55" name="Arc 54">
            <a:extLst>
              <a:ext uri="{FF2B5EF4-FFF2-40B4-BE49-F238E27FC236}">
                <a16:creationId xmlns:a16="http://schemas.microsoft.com/office/drawing/2014/main" xmlns="" id="{378A6576-E8C7-4B0F-B60E-0F79AA092DC3}"/>
              </a:ext>
            </a:extLst>
          </p:cNvPr>
          <p:cNvSpPr/>
          <p:nvPr/>
        </p:nvSpPr>
        <p:spPr>
          <a:xfrm rot="18070948">
            <a:off x="5567487" y="3799318"/>
            <a:ext cx="914400" cy="914400"/>
          </a:xfrm>
          <a:prstGeom prst="arc">
            <a:avLst>
              <a:gd name="adj1" fmla="val 16200000"/>
              <a:gd name="adj2" fmla="val 46265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Isosceles Triangle 55">
            <a:extLst>
              <a:ext uri="{FF2B5EF4-FFF2-40B4-BE49-F238E27FC236}">
                <a16:creationId xmlns:a16="http://schemas.microsoft.com/office/drawing/2014/main" xmlns="" id="{BA1AA94A-4AFA-4479-B332-F1B48A9ACFF4}"/>
              </a:ext>
            </a:extLst>
          </p:cNvPr>
          <p:cNvSpPr/>
          <p:nvPr/>
        </p:nvSpPr>
        <p:spPr>
          <a:xfrm rot="14989193">
            <a:off x="6253310" y="3851253"/>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xmlns="" id="{0E23D913-B758-424D-A8BE-926E054F9827}"/>
              </a:ext>
            </a:extLst>
          </p:cNvPr>
          <p:cNvSpPr txBox="1"/>
          <p:nvPr/>
        </p:nvSpPr>
        <p:spPr>
          <a:xfrm>
            <a:off x="5524974" y="1907955"/>
            <a:ext cx="1284784" cy="646331"/>
          </a:xfrm>
          <a:prstGeom prst="rect">
            <a:avLst/>
          </a:prstGeom>
          <a:noFill/>
        </p:spPr>
        <p:txBody>
          <a:bodyPr wrap="square" rtlCol="0">
            <a:spAutoFit/>
          </a:bodyPr>
          <a:lstStyle/>
          <a:p>
            <a:r>
              <a:rPr lang="en-US" b="1" dirty="0"/>
              <a:t>Avoid Obstacle</a:t>
            </a:r>
          </a:p>
        </p:txBody>
      </p:sp>
      <p:sp>
        <p:nvSpPr>
          <p:cNvPr id="58" name="Rectangle 57">
            <a:extLst>
              <a:ext uri="{FF2B5EF4-FFF2-40B4-BE49-F238E27FC236}">
                <a16:creationId xmlns:a16="http://schemas.microsoft.com/office/drawing/2014/main" xmlns="" id="{65393E88-0F82-4C75-B8C6-1F024D38DB85}"/>
              </a:ext>
            </a:extLst>
          </p:cNvPr>
          <p:cNvSpPr/>
          <p:nvPr/>
        </p:nvSpPr>
        <p:spPr>
          <a:xfrm>
            <a:off x="5267583" y="5785621"/>
            <a:ext cx="3488455" cy="369332"/>
          </a:xfrm>
          <a:prstGeom prst="rect">
            <a:avLst/>
          </a:prstGeom>
        </p:spPr>
        <p:txBody>
          <a:bodyPr wrap="none">
            <a:spAutoFit/>
          </a:bodyPr>
          <a:lstStyle/>
          <a:p>
            <a:r>
              <a:rPr lang="en-US" dirty="0"/>
              <a:t> Look right, is there an obstacle?</a:t>
            </a:r>
          </a:p>
        </p:txBody>
      </p:sp>
      <p:sp>
        <p:nvSpPr>
          <p:cNvPr id="7" name="TextBox 6">
            <a:extLst>
              <a:ext uri="{FF2B5EF4-FFF2-40B4-BE49-F238E27FC236}">
                <a16:creationId xmlns:a16="http://schemas.microsoft.com/office/drawing/2014/main" xmlns="" id="{6E060B10-AEB2-424A-BEC3-366BA11CD6AA}"/>
              </a:ext>
            </a:extLst>
          </p:cNvPr>
          <p:cNvSpPr txBox="1"/>
          <p:nvPr/>
        </p:nvSpPr>
        <p:spPr>
          <a:xfrm>
            <a:off x="1971265" y="6380037"/>
            <a:ext cx="5464958" cy="369332"/>
          </a:xfrm>
          <a:prstGeom prst="rect">
            <a:avLst/>
          </a:prstGeom>
          <a:noFill/>
        </p:spPr>
        <p:txBody>
          <a:bodyPr wrap="none" rtlCol="0">
            <a:spAutoFit/>
          </a:bodyPr>
          <a:lstStyle/>
          <a:p>
            <a:r>
              <a:rPr lang="en-US" dirty="0"/>
              <a:t>Choose the direction that has the farthest clear path</a:t>
            </a:r>
          </a:p>
        </p:txBody>
      </p:sp>
      <p:sp>
        <p:nvSpPr>
          <p:cNvPr id="60" name="Rectangle 59">
            <a:extLst>
              <a:ext uri="{FF2B5EF4-FFF2-40B4-BE49-F238E27FC236}">
                <a16:creationId xmlns:a16="http://schemas.microsoft.com/office/drawing/2014/main" xmlns="" id="{687B8C06-0FAB-4198-810A-47337CE34121}"/>
              </a:ext>
            </a:extLst>
          </p:cNvPr>
          <p:cNvSpPr/>
          <p:nvPr/>
        </p:nvSpPr>
        <p:spPr>
          <a:xfrm rot="2274283">
            <a:off x="7132931" y="2980085"/>
            <a:ext cx="119716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61" name="Rectangle 60">
            <a:extLst>
              <a:ext uri="{FF2B5EF4-FFF2-40B4-BE49-F238E27FC236}">
                <a16:creationId xmlns:a16="http://schemas.microsoft.com/office/drawing/2014/main" xmlns="" id="{598D2493-1822-4FF4-BFE5-07261214DC31}"/>
              </a:ext>
            </a:extLst>
          </p:cNvPr>
          <p:cNvSpPr/>
          <p:nvPr/>
        </p:nvSpPr>
        <p:spPr>
          <a:xfrm rot="20116445">
            <a:off x="12070" y="1419165"/>
            <a:ext cx="939866"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Tree>
    <p:extLst>
      <p:ext uri="{BB962C8B-B14F-4D97-AF65-F5344CB8AC3E}">
        <p14:creationId xmlns:p14="http://schemas.microsoft.com/office/powerpoint/2010/main" val="41035375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20327"/>
            <a:ext cx="8730170" cy="727538"/>
          </a:xfrm>
        </p:spPr>
        <p:txBody>
          <a:bodyPr>
            <a:noAutofit/>
          </a:bodyPr>
          <a:lstStyle/>
          <a:p>
            <a:r>
              <a:rPr lang="en-US" sz="2800" dirty="0"/>
              <a:t>BONUS Problem:</a:t>
            </a:r>
            <a:br>
              <a:rPr lang="en-US" sz="2800" dirty="0"/>
            </a:br>
            <a:r>
              <a:rPr lang="en-US" sz="2800" dirty="0"/>
              <a:t>What if both directions are blocked?</a:t>
            </a:r>
          </a:p>
        </p:txBody>
      </p:sp>
      <p:sp>
        <p:nvSpPr>
          <p:cNvPr id="28" name="TextBox 27">
            <a:extLst>
              <a:ext uri="{FF2B5EF4-FFF2-40B4-BE49-F238E27FC236}">
                <a16:creationId xmlns:a16="http://schemas.microsoft.com/office/drawing/2014/main" xmlns="" id="{7A947145-D3B1-4B29-BF5D-5D14E042D985}"/>
              </a:ext>
            </a:extLst>
          </p:cNvPr>
          <p:cNvSpPr txBox="1"/>
          <p:nvPr/>
        </p:nvSpPr>
        <p:spPr>
          <a:xfrm>
            <a:off x="1136623" y="1564059"/>
            <a:ext cx="1284784" cy="646331"/>
          </a:xfrm>
          <a:prstGeom prst="rect">
            <a:avLst/>
          </a:prstGeom>
          <a:noFill/>
        </p:spPr>
        <p:txBody>
          <a:bodyPr wrap="square" rtlCol="0">
            <a:spAutoFit/>
          </a:bodyPr>
          <a:lstStyle/>
          <a:p>
            <a:r>
              <a:rPr lang="en-US" b="1" dirty="0"/>
              <a:t>Avoid Obstacle</a:t>
            </a:r>
          </a:p>
        </p:txBody>
      </p:sp>
      <p:sp>
        <p:nvSpPr>
          <p:cNvPr id="4" name="Isosceles Triangle 3">
            <a:extLst>
              <a:ext uri="{FF2B5EF4-FFF2-40B4-BE49-F238E27FC236}">
                <a16:creationId xmlns:a16="http://schemas.microsoft.com/office/drawing/2014/main" xmlns="" id="{EC6BF5C5-98D6-489D-A6C7-93194C0925D8}"/>
              </a:ext>
            </a:extLst>
          </p:cNvPr>
          <p:cNvSpPr/>
          <p:nvPr/>
        </p:nvSpPr>
        <p:spPr>
          <a:xfrm rot="10800000">
            <a:off x="2395255" y="1720926"/>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1" name="TextBox 20">
            <a:extLst>
              <a:ext uri="{FF2B5EF4-FFF2-40B4-BE49-F238E27FC236}">
                <a16:creationId xmlns:a16="http://schemas.microsoft.com/office/drawing/2014/main" xmlns="" id="{3E537CF7-52E9-4D92-9EC0-0CAF627B2A1C}"/>
              </a:ext>
            </a:extLst>
          </p:cNvPr>
          <p:cNvSpPr txBox="1"/>
          <p:nvPr/>
        </p:nvSpPr>
        <p:spPr>
          <a:xfrm rot="2798358">
            <a:off x="2540739" y="2920751"/>
            <a:ext cx="691215" cy="540338"/>
          </a:xfrm>
          <a:prstGeom prst="rect">
            <a:avLst/>
          </a:prstGeom>
          <a:noFill/>
        </p:spPr>
        <p:txBody>
          <a:bodyPr wrap="none" rtlCol="0">
            <a:spAutoFit/>
          </a:bodyPr>
          <a:lstStyle/>
          <a:p>
            <a:r>
              <a:rPr lang="en-US" sz="1400" dirty="0"/>
              <a:t>Sonar</a:t>
            </a:r>
          </a:p>
          <a:p>
            <a:r>
              <a:rPr lang="en-US" sz="1400" dirty="0"/>
              <a:t>Sensor</a:t>
            </a:r>
          </a:p>
        </p:txBody>
      </p:sp>
      <p:sp>
        <p:nvSpPr>
          <p:cNvPr id="43" name="Rectangle 42">
            <a:extLst>
              <a:ext uri="{FF2B5EF4-FFF2-40B4-BE49-F238E27FC236}">
                <a16:creationId xmlns:a16="http://schemas.microsoft.com/office/drawing/2014/main" xmlns="" id="{8F40DC26-63D7-472A-87A8-9F17467AADEE}"/>
              </a:ext>
            </a:extLst>
          </p:cNvPr>
          <p:cNvSpPr/>
          <p:nvPr/>
        </p:nvSpPr>
        <p:spPr>
          <a:xfrm>
            <a:off x="1294910" y="2223605"/>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20" name="Isosceles Triangle 19">
            <a:extLst>
              <a:ext uri="{FF2B5EF4-FFF2-40B4-BE49-F238E27FC236}">
                <a16:creationId xmlns:a16="http://schemas.microsoft.com/office/drawing/2014/main" xmlns="" id="{B140D64C-1C97-49B9-8355-21FF26CA18F0}"/>
              </a:ext>
            </a:extLst>
          </p:cNvPr>
          <p:cNvSpPr/>
          <p:nvPr/>
        </p:nvSpPr>
        <p:spPr>
          <a:xfrm rot="13585477">
            <a:off x="1959879" y="2702450"/>
            <a:ext cx="820525" cy="1925080"/>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D0DD89D5-D837-434E-8816-5CFB431D613B}"/>
              </a:ext>
            </a:extLst>
          </p:cNvPr>
          <p:cNvSpPr/>
          <p:nvPr/>
        </p:nvSpPr>
        <p:spPr>
          <a:xfrm rot="2785477">
            <a:off x="1063335" y="4296707"/>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xmlns="" id="{00BDE15D-AA3F-4257-B732-7335F70B9F0A}"/>
              </a:ext>
            </a:extLst>
          </p:cNvPr>
          <p:cNvSpPr/>
          <p:nvPr/>
        </p:nvSpPr>
        <p:spPr>
          <a:xfrm rot="2785477">
            <a:off x="1683348" y="4635787"/>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a:extLst>
              <a:ext uri="{FF2B5EF4-FFF2-40B4-BE49-F238E27FC236}">
                <a16:creationId xmlns:a16="http://schemas.microsoft.com/office/drawing/2014/main" xmlns="" id="{A5C1DC4B-D4C6-4FCF-BDC2-B5680B5A4D27}"/>
              </a:ext>
            </a:extLst>
          </p:cNvPr>
          <p:cNvSpPr/>
          <p:nvPr/>
        </p:nvSpPr>
        <p:spPr>
          <a:xfrm rot="2785477">
            <a:off x="1047538" y="396754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5" name="Rectangle 24">
            <a:extLst>
              <a:ext uri="{FF2B5EF4-FFF2-40B4-BE49-F238E27FC236}">
                <a16:creationId xmlns:a16="http://schemas.microsoft.com/office/drawing/2014/main" xmlns="" id="{524E627A-B660-4415-A296-AEA05DCD6106}"/>
              </a:ext>
            </a:extLst>
          </p:cNvPr>
          <p:cNvSpPr/>
          <p:nvPr/>
        </p:nvSpPr>
        <p:spPr>
          <a:xfrm rot="2785477">
            <a:off x="1446663" y="4206508"/>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a:extLst>
              <a:ext uri="{FF2B5EF4-FFF2-40B4-BE49-F238E27FC236}">
                <a16:creationId xmlns:a16="http://schemas.microsoft.com/office/drawing/2014/main" xmlns="" id="{9C9160F4-1AED-48D8-B87B-C1F38F46B3C8}"/>
              </a:ext>
            </a:extLst>
          </p:cNvPr>
          <p:cNvSpPr/>
          <p:nvPr/>
        </p:nvSpPr>
        <p:spPr>
          <a:xfrm rot="2785477">
            <a:off x="1663048" y="4427448"/>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TextBox 26">
            <a:extLst>
              <a:ext uri="{FF2B5EF4-FFF2-40B4-BE49-F238E27FC236}">
                <a16:creationId xmlns:a16="http://schemas.microsoft.com/office/drawing/2014/main" xmlns="" id="{09A4EF86-20BA-4C1B-8D4D-86A1F3A7A6C8}"/>
              </a:ext>
            </a:extLst>
          </p:cNvPr>
          <p:cNvSpPr txBox="1"/>
          <p:nvPr/>
        </p:nvSpPr>
        <p:spPr>
          <a:xfrm rot="2785477">
            <a:off x="994794" y="4433053"/>
            <a:ext cx="782587" cy="307777"/>
          </a:xfrm>
          <a:prstGeom prst="rect">
            <a:avLst/>
          </a:prstGeom>
          <a:noFill/>
        </p:spPr>
        <p:txBody>
          <a:bodyPr wrap="none" rtlCol="0">
            <a:spAutoFit/>
          </a:bodyPr>
          <a:lstStyle/>
          <a:p>
            <a:r>
              <a:rPr lang="en-US" sz="1400" dirty="0"/>
              <a:t>Scooter</a:t>
            </a:r>
          </a:p>
        </p:txBody>
      </p:sp>
      <p:sp>
        <p:nvSpPr>
          <p:cNvPr id="6" name="Isosceles Triangle 5">
            <a:extLst>
              <a:ext uri="{FF2B5EF4-FFF2-40B4-BE49-F238E27FC236}">
                <a16:creationId xmlns:a16="http://schemas.microsoft.com/office/drawing/2014/main" xmlns="" id="{943E4A78-79B5-40EF-ABD6-83C65C3A1579}"/>
              </a:ext>
            </a:extLst>
          </p:cNvPr>
          <p:cNvSpPr/>
          <p:nvPr/>
        </p:nvSpPr>
        <p:spPr>
          <a:xfrm rot="20939980">
            <a:off x="7931173" y="4928572"/>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xmlns="" id="{61DCAB26-A334-44DC-A109-11818E865529}"/>
              </a:ext>
            </a:extLst>
          </p:cNvPr>
          <p:cNvGrpSpPr/>
          <p:nvPr/>
        </p:nvGrpSpPr>
        <p:grpSpPr>
          <a:xfrm rot="15825557">
            <a:off x="5172178" y="2759219"/>
            <a:ext cx="2133409" cy="2722185"/>
            <a:chOff x="5650424" y="2954083"/>
            <a:chExt cx="2133409" cy="2722185"/>
          </a:xfrm>
        </p:grpSpPr>
        <p:sp>
          <p:nvSpPr>
            <p:cNvPr id="45" name="Isosceles Triangle 44">
              <a:extLst>
                <a:ext uri="{FF2B5EF4-FFF2-40B4-BE49-F238E27FC236}">
                  <a16:creationId xmlns:a16="http://schemas.microsoft.com/office/drawing/2014/main" xmlns="" id="{A6463E8B-772F-406A-828B-83FC3957443C}"/>
                </a:ext>
              </a:extLst>
            </p:cNvPr>
            <p:cNvSpPr/>
            <p:nvPr/>
          </p:nvSpPr>
          <p:spPr>
            <a:xfrm rot="13057673">
              <a:off x="6504126" y="2954083"/>
              <a:ext cx="820525" cy="2060008"/>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xmlns="" id="{896461C3-C167-4E12-89CA-7150B8DC41C5}"/>
                </a:ext>
              </a:extLst>
            </p:cNvPr>
            <p:cNvSpPr txBox="1"/>
            <p:nvPr/>
          </p:nvSpPr>
          <p:spPr>
            <a:xfrm rot="2257673">
              <a:off x="7058955" y="3113429"/>
              <a:ext cx="724878" cy="523220"/>
            </a:xfrm>
            <a:prstGeom prst="rect">
              <a:avLst/>
            </a:prstGeom>
            <a:noFill/>
          </p:spPr>
          <p:txBody>
            <a:bodyPr wrap="none" rtlCol="0">
              <a:spAutoFit/>
            </a:bodyPr>
            <a:lstStyle/>
            <a:p>
              <a:r>
                <a:rPr lang="en-US" sz="1400" dirty="0"/>
                <a:t>Sonar</a:t>
              </a:r>
            </a:p>
            <a:p>
              <a:r>
                <a:rPr lang="en-US" sz="1400" dirty="0"/>
                <a:t>Sensor</a:t>
              </a:r>
            </a:p>
          </p:txBody>
        </p:sp>
        <p:sp>
          <p:nvSpPr>
            <p:cNvPr id="47" name="Rectangle 46">
              <a:extLst>
                <a:ext uri="{FF2B5EF4-FFF2-40B4-BE49-F238E27FC236}">
                  <a16:creationId xmlns:a16="http://schemas.microsoft.com/office/drawing/2014/main" xmlns="" id="{581DAC52-9C9A-4353-BA8E-EAAD313E392D}"/>
                </a:ext>
              </a:extLst>
            </p:cNvPr>
            <p:cNvSpPr/>
            <p:nvPr/>
          </p:nvSpPr>
          <p:spPr>
            <a:xfrm rot="2257673">
              <a:off x="5719054" y="480634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xmlns="" id="{49606809-EA6E-4023-9456-60ACCFD73131}"/>
                </a:ext>
              </a:extLst>
            </p:cNvPr>
            <p:cNvSpPr/>
            <p:nvPr/>
          </p:nvSpPr>
          <p:spPr>
            <a:xfrm rot="2257673">
              <a:off x="6387126" y="509209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9" name="Rectangle 48">
              <a:extLst>
                <a:ext uri="{FF2B5EF4-FFF2-40B4-BE49-F238E27FC236}">
                  <a16:creationId xmlns:a16="http://schemas.microsoft.com/office/drawing/2014/main" xmlns="" id="{979984AA-DDED-4959-AAFD-B1F5594AB789}"/>
                </a:ext>
              </a:extLst>
            </p:cNvPr>
            <p:cNvSpPr/>
            <p:nvPr/>
          </p:nvSpPr>
          <p:spPr>
            <a:xfrm rot="2257673">
              <a:off x="5656602" y="452894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0" name="Rectangle 49">
              <a:extLst>
                <a:ext uri="{FF2B5EF4-FFF2-40B4-BE49-F238E27FC236}">
                  <a16:creationId xmlns:a16="http://schemas.microsoft.com/office/drawing/2014/main" xmlns="" id="{0910DF18-CE01-453F-8E77-E7F8348C0CFA}"/>
                </a:ext>
              </a:extLst>
            </p:cNvPr>
            <p:cNvSpPr/>
            <p:nvPr/>
          </p:nvSpPr>
          <p:spPr>
            <a:xfrm rot="2257673">
              <a:off x="6048393" y="470011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1" name="Rectangle 50">
              <a:extLst>
                <a:ext uri="{FF2B5EF4-FFF2-40B4-BE49-F238E27FC236}">
                  <a16:creationId xmlns:a16="http://schemas.microsoft.com/office/drawing/2014/main" xmlns="" id="{E74B5EF7-27F0-4CD2-88FC-FB7153FC789D}"/>
                </a:ext>
              </a:extLst>
            </p:cNvPr>
            <p:cNvSpPr/>
            <p:nvPr/>
          </p:nvSpPr>
          <p:spPr>
            <a:xfrm rot="2257673">
              <a:off x="6296020" y="488536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2" name="TextBox 51">
              <a:extLst>
                <a:ext uri="{FF2B5EF4-FFF2-40B4-BE49-F238E27FC236}">
                  <a16:creationId xmlns:a16="http://schemas.microsoft.com/office/drawing/2014/main" xmlns="" id="{6DB526DB-70BD-420E-AD34-253649C76CF7}"/>
                </a:ext>
              </a:extLst>
            </p:cNvPr>
            <p:cNvSpPr txBox="1"/>
            <p:nvPr/>
          </p:nvSpPr>
          <p:spPr>
            <a:xfrm rot="2257673">
              <a:off x="5650424" y="4945225"/>
              <a:ext cx="782587" cy="307777"/>
            </a:xfrm>
            <a:prstGeom prst="rect">
              <a:avLst/>
            </a:prstGeom>
            <a:noFill/>
          </p:spPr>
          <p:txBody>
            <a:bodyPr wrap="none" rtlCol="0">
              <a:spAutoFit/>
            </a:bodyPr>
            <a:lstStyle/>
            <a:p>
              <a:r>
                <a:rPr lang="en-US" sz="1400" dirty="0"/>
                <a:t>Scooter</a:t>
              </a:r>
            </a:p>
          </p:txBody>
        </p:sp>
      </p:grpSp>
      <p:sp>
        <p:nvSpPr>
          <p:cNvPr id="55" name="Arc 54">
            <a:extLst>
              <a:ext uri="{FF2B5EF4-FFF2-40B4-BE49-F238E27FC236}">
                <a16:creationId xmlns:a16="http://schemas.microsoft.com/office/drawing/2014/main" xmlns="" id="{378A6576-E8C7-4B0F-B60E-0F79AA092DC3}"/>
              </a:ext>
            </a:extLst>
          </p:cNvPr>
          <p:cNvSpPr/>
          <p:nvPr/>
        </p:nvSpPr>
        <p:spPr>
          <a:xfrm rot="18070948">
            <a:off x="5839997" y="3860801"/>
            <a:ext cx="2082245" cy="2258900"/>
          </a:xfrm>
          <a:prstGeom prst="arc">
            <a:avLst>
              <a:gd name="adj1" fmla="val 3676887"/>
              <a:gd name="adj2" fmla="val 155951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xmlns="" id="{6E060B10-AEB2-424A-BEC3-366BA11CD6AA}"/>
              </a:ext>
            </a:extLst>
          </p:cNvPr>
          <p:cNvSpPr txBox="1"/>
          <p:nvPr/>
        </p:nvSpPr>
        <p:spPr>
          <a:xfrm>
            <a:off x="1898270" y="6185676"/>
            <a:ext cx="4522392" cy="461665"/>
          </a:xfrm>
          <a:prstGeom prst="rect">
            <a:avLst/>
          </a:prstGeom>
          <a:noFill/>
        </p:spPr>
        <p:txBody>
          <a:bodyPr wrap="none" rtlCol="0">
            <a:spAutoFit/>
          </a:bodyPr>
          <a:lstStyle/>
          <a:p>
            <a:r>
              <a:rPr lang="en-US" sz="2400" dirty="0"/>
              <a:t>Rotate until we find a clear path</a:t>
            </a:r>
          </a:p>
        </p:txBody>
      </p:sp>
      <p:sp>
        <p:nvSpPr>
          <p:cNvPr id="60" name="Rectangle 59">
            <a:extLst>
              <a:ext uri="{FF2B5EF4-FFF2-40B4-BE49-F238E27FC236}">
                <a16:creationId xmlns:a16="http://schemas.microsoft.com/office/drawing/2014/main" xmlns="" id="{687B8C06-0FAB-4198-810A-47337CE34121}"/>
              </a:ext>
            </a:extLst>
          </p:cNvPr>
          <p:cNvSpPr/>
          <p:nvPr/>
        </p:nvSpPr>
        <p:spPr>
          <a:xfrm rot="2274283">
            <a:off x="2778242" y="2620115"/>
            <a:ext cx="119716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61" name="Rectangle 60">
            <a:extLst>
              <a:ext uri="{FF2B5EF4-FFF2-40B4-BE49-F238E27FC236}">
                <a16:creationId xmlns:a16="http://schemas.microsoft.com/office/drawing/2014/main" xmlns="" id="{598D2493-1822-4FF4-BFE5-07261214DC31}"/>
              </a:ext>
            </a:extLst>
          </p:cNvPr>
          <p:cNvSpPr/>
          <p:nvPr/>
        </p:nvSpPr>
        <p:spPr>
          <a:xfrm rot="20116445">
            <a:off x="215012" y="2462575"/>
            <a:ext cx="939866"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35" name="TextBox 34">
            <a:extLst>
              <a:ext uri="{FF2B5EF4-FFF2-40B4-BE49-F238E27FC236}">
                <a16:creationId xmlns:a16="http://schemas.microsoft.com/office/drawing/2014/main" xmlns="" id="{BCA57DFD-D7AB-40D5-8231-943DAAA34FF0}"/>
              </a:ext>
            </a:extLst>
          </p:cNvPr>
          <p:cNvSpPr txBox="1"/>
          <p:nvPr/>
        </p:nvSpPr>
        <p:spPr>
          <a:xfrm>
            <a:off x="6186127" y="1586305"/>
            <a:ext cx="1284784" cy="646331"/>
          </a:xfrm>
          <a:prstGeom prst="rect">
            <a:avLst/>
          </a:prstGeom>
          <a:noFill/>
        </p:spPr>
        <p:txBody>
          <a:bodyPr wrap="square" rtlCol="0">
            <a:spAutoFit/>
          </a:bodyPr>
          <a:lstStyle/>
          <a:p>
            <a:r>
              <a:rPr lang="en-US" b="1" dirty="0"/>
              <a:t>Avoid Obstacle</a:t>
            </a:r>
          </a:p>
        </p:txBody>
      </p:sp>
      <p:sp>
        <p:nvSpPr>
          <p:cNvPr id="36" name="Isosceles Triangle 35">
            <a:extLst>
              <a:ext uri="{FF2B5EF4-FFF2-40B4-BE49-F238E27FC236}">
                <a16:creationId xmlns:a16="http://schemas.microsoft.com/office/drawing/2014/main" xmlns="" id="{8019B03D-747A-4780-AED8-FD619DF8A0F4}"/>
              </a:ext>
            </a:extLst>
          </p:cNvPr>
          <p:cNvSpPr/>
          <p:nvPr/>
        </p:nvSpPr>
        <p:spPr>
          <a:xfrm rot="10800000">
            <a:off x="7521007" y="1806634"/>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37" name="Rectangle 36">
            <a:extLst>
              <a:ext uri="{FF2B5EF4-FFF2-40B4-BE49-F238E27FC236}">
                <a16:creationId xmlns:a16="http://schemas.microsoft.com/office/drawing/2014/main" xmlns="" id="{E153BBD0-7A00-4441-9DD7-1D733419FF91}"/>
              </a:ext>
            </a:extLst>
          </p:cNvPr>
          <p:cNvSpPr/>
          <p:nvPr/>
        </p:nvSpPr>
        <p:spPr>
          <a:xfrm>
            <a:off x="6420662" y="2309313"/>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38" name="Rectangle 37">
            <a:extLst>
              <a:ext uri="{FF2B5EF4-FFF2-40B4-BE49-F238E27FC236}">
                <a16:creationId xmlns:a16="http://schemas.microsoft.com/office/drawing/2014/main" xmlns="" id="{28DC3E98-14FA-4750-912C-934AAF28BCC3}"/>
              </a:ext>
            </a:extLst>
          </p:cNvPr>
          <p:cNvSpPr/>
          <p:nvPr/>
        </p:nvSpPr>
        <p:spPr>
          <a:xfrm rot="2274283">
            <a:off x="7903994" y="2705823"/>
            <a:ext cx="119716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39" name="Rectangle 38">
            <a:extLst>
              <a:ext uri="{FF2B5EF4-FFF2-40B4-BE49-F238E27FC236}">
                <a16:creationId xmlns:a16="http://schemas.microsoft.com/office/drawing/2014/main" xmlns="" id="{47B20840-4501-4705-AE1B-C28E574B2C34}"/>
              </a:ext>
            </a:extLst>
          </p:cNvPr>
          <p:cNvSpPr/>
          <p:nvPr/>
        </p:nvSpPr>
        <p:spPr>
          <a:xfrm rot="20116445">
            <a:off x="5340764" y="2548283"/>
            <a:ext cx="939866"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Tree>
    <p:extLst>
      <p:ext uri="{BB962C8B-B14F-4D97-AF65-F5344CB8AC3E}">
        <p14:creationId xmlns:p14="http://schemas.microsoft.com/office/powerpoint/2010/main" val="2932196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xmlns="" id="{36B940CB-9775-4751-89D4-24798F172D8B}"/>
              </a:ext>
            </a:extLst>
          </p:cNvPr>
          <p:cNvSpPr>
            <a:spLocks noGrp="1"/>
          </p:cNvSpPr>
          <p:nvPr>
            <p:ph type="title"/>
          </p:nvPr>
        </p:nvSpPr>
        <p:spPr>
          <a:xfrm>
            <a:off x="685800" y="609600"/>
            <a:ext cx="7772400" cy="1362075"/>
          </a:xfrm>
        </p:spPr>
        <p:txBody>
          <a:bodyPr/>
          <a:lstStyle/>
          <a:p>
            <a:r>
              <a:rPr lang="en-US" dirty="0"/>
              <a:t>Let’s program the Navigation</a:t>
            </a:r>
          </a:p>
        </p:txBody>
      </p:sp>
      <p:pic>
        <p:nvPicPr>
          <p:cNvPr id="5" name="Picture 4" descr="A wooden steering wheel&#10;&#10;Description automatically generated with low confidence">
            <a:extLst>
              <a:ext uri="{FF2B5EF4-FFF2-40B4-BE49-F238E27FC236}">
                <a16:creationId xmlns:a16="http://schemas.microsoft.com/office/drawing/2014/main" xmlns="" id="{F621B643-D3D0-4AD4-2769-D062F101D5F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xmlns="" r:id="rId3"/>
              </a:ext>
            </a:extLst>
          </a:blip>
          <a:stretch>
            <a:fillRect/>
          </a:stretch>
        </p:blipFill>
        <p:spPr>
          <a:xfrm>
            <a:off x="6553200" y="3124200"/>
            <a:ext cx="2286000" cy="2286000"/>
          </a:xfrm>
          <a:prstGeom prst="rect">
            <a:avLst/>
          </a:prstGeom>
        </p:spPr>
      </p:pic>
    </p:spTree>
    <p:extLst>
      <p:ext uri="{BB962C8B-B14F-4D97-AF65-F5344CB8AC3E}">
        <p14:creationId xmlns:p14="http://schemas.microsoft.com/office/powerpoint/2010/main" val="12498286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97470E34-12DF-9765-D5AD-8B05DC3FA3F1}"/>
              </a:ext>
            </a:extLst>
          </p:cNvPr>
          <p:cNvSpPr>
            <a:spLocks noGrp="1"/>
          </p:cNvSpPr>
          <p:nvPr>
            <p:ph type="title"/>
          </p:nvPr>
        </p:nvSpPr>
        <p:spPr>
          <a:xfrm>
            <a:off x="3312" y="304800"/>
            <a:ext cx="5330687" cy="1066800"/>
          </a:xfrm>
        </p:spPr>
        <p:txBody>
          <a:bodyPr>
            <a:noAutofit/>
          </a:bodyPr>
          <a:lstStyle/>
          <a:p>
            <a:r>
              <a:rPr lang="en-US" sz="3200" dirty="0"/>
              <a:t>Initialization and Constants</a:t>
            </a:r>
          </a:p>
        </p:txBody>
      </p:sp>
      <p:sp>
        <p:nvSpPr>
          <p:cNvPr id="6" name="Content Placeholder 5">
            <a:extLst>
              <a:ext uri="{FF2B5EF4-FFF2-40B4-BE49-F238E27FC236}">
                <a16:creationId xmlns:a16="http://schemas.microsoft.com/office/drawing/2014/main" xmlns="" id="{76B4BC62-FBA5-9B73-665E-28360ADF654B}"/>
              </a:ext>
            </a:extLst>
          </p:cNvPr>
          <p:cNvSpPr>
            <a:spLocks noGrp="1"/>
          </p:cNvSpPr>
          <p:nvPr>
            <p:ph sz="half" idx="1"/>
          </p:nvPr>
        </p:nvSpPr>
        <p:spPr>
          <a:xfrm>
            <a:off x="-76200" y="1371600"/>
            <a:ext cx="4038600" cy="4525963"/>
          </a:xfrm>
        </p:spPr>
        <p:txBody>
          <a:bodyPr>
            <a:normAutofit fontScale="32500" lnSpcReduction="20000"/>
          </a:bodyPr>
          <a:lstStyle/>
          <a:p>
            <a:r>
              <a:rPr lang="en-US" sz="4400" dirty="0"/>
              <a:t>Include the </a:t>
            </a:r>
            <a:r>
              <a:rPr lang="en-US" sz="4400" dirty="0" err="1"/>
              <a:t>librarys</a:t>
            </a:r>
            <a:endParaRPr lang="en-US" sz="4400" dirty="0"/>
          </a:p>
          <a:p>
            <a:pPr lvl="1"/>
            <a:r>
              <a:rPr lang="en-US" sz="4300" dirty="0" err="1"/>
              <a:t>NewPing</a:t>
            </a:r>
            <a:r>
              <a:rPr lang="en-US" sz="4300" dirty="0"/>
              <a:t> for the sonar</a:t>
            </a:r>
          </a:p>
          <a:p>
            <a:pPr lvl="1"/>
            <a:r>
              <a:rPr lang="en-US" sz="4300" dirty="0" err="1"/>
              <a:t>VarSpeedSerco</a:t>
            </a:r>
            <a:r>
              <a:rPr lang="en-US" sz="4300" dirty="0"/>
              <a:t> for controlling the servo motors</a:t>
            </a:r>
          </a:p>
          <a:p>
            <a:pPr lvl="1"/>
            <a:endParaRPr lang="en-US" sz="4300" dirty="0"/>
          </a:p>
          <a:p>
            <a:r>
              <a:rPr lang="en-US" sz="4400" dirty="0"/>
              <a:t>Set the pin assignments</a:t>
            </a:r>
          </a:p>
          <a:p>
            <a:r>
              <a:rPr lang="en-US" sz="4400" dirty="0"/>
              <a:t>Define MAX_DISTANCE for farthest sonar reading</a:t>
            </a:r>
          </a:p>
          <a:p>
            <a:r>
              <a:rPr lang="en-US" sz="4400" dirty="0"/>
              <a:t>Define COLLISION_DISTANCE for how close to get to a wall before stopping</a:t>
            </a:r>
          </a:p>
          <a:p>
            <a:endParaRPr lang="en-US" sz="4400" dirty="0"/>
          </a:p>
          <a:p>
            <a:r>
              <a:rPr lang="en-US" sz="4400" dirty="0"/>
              <a:t>The Speed constants define wheel speeds</a:t>
            </a:r>
          </a:p>
          <a:p>
            <a:endParaRPr lang="en-US" sz="4400" dirty="0"/>
          </a:p>
          <a:p>
            <a:r>
              <a:rPr lang="en-US" sz="4400" dirty="0"/>
              <a:t>Define Left and Right Wheel movement:</a:t>
            </a:r>
          </a:p>
          <a:p>
            <a:pPr lvl="1"/>
            <a:r>
              <a:rPr lang="en-US" sz="4300" dirty="0"/>
              <a:t>Forward</a:t>
            </a:r>
          </a:p>
          <a:p>
            <a:pPr lvl="1"/>
            <a:r>
              <a:rPr lang="en-US" sz="4300" dirty="0"/>
              <a:t>Backward</a:t>
            </a:r>
          </a:p>
          <a:p>
            <a:pPr lvl="1"/>
            <a:r>
              <a:rPr lang="en-US" sz="4300" dirty="0"/>
              <a:t>Stop</a:t>
            </a:r>
          </a:p>
          <a:p>
            <a:pPr lvl="1"/>
            <a:endParaRPr lang="en-US" sz="4300" dirty="0"/>
          </a:p>
          <a:p>
            <a:r>
              <a:rPr lang="en-US" sz="4400" dirty="0"/>
              <a:t>Define Leg Positions</a:t>
            </a:r>
          </a:p>
          <a:p>
            <a:pPr lvl="1"/>
            <a:r>
              <a:rPr lang="en-US" sz="4300" dirty="0"/>
              <a:t>Up</a:t>
            </a:r>
          </a:p>
          <a:p>
            <a:pPr lvl="1"/>
            <a:r>
              <a:rPr lang="en-US" sz="4300" dirty="0"/>
              <a:t>Down</a:t>
            </a:r>
          </a:p>
          <a:p>
            <a:endParaRPr lang="en-US" sz="4400" dirty="0"/>
          </a:p>
          <a:p>
            <a:endParaRPr lang="en-US" sz="4400" dirty="0"/>
          </a:p>
          <a:p>
            <a:endParaRPr lang="en-US" sz="4400" dirty="0"/>
          </a:p>
        </p:txBody>
      </p:sp>
      <p:sp>
        <p:nvSpPr>
          <p:cNvPr id="11" name="Content Placeholder 10">
            <a:extLst>
              <a:ext uri="{FF2B5EF4-FFF2-40B4-BE49-F238E27FC236}">
                <a16:creationId xmlns:a16="http://schemas.microsoft.com/office/drawing/2014/main" xmlns="" id="{6D072EE6-283F-6DC2-8B10-6BF5674FA1F4}"/>
              </a:ext>
            </a:extLst>
          </p:cNvPr>
          <p:cNvSpPr>
            <a:spLocks noGrp="1"/>
          </p:cNvSpPr>
          <p:nvPr>
            <p:ph sz="half" idx="2"/>
          </p:nvPr>
        </p:nvSpPr>
        <p:spPr>
          <a:xfrm>
            <a:off x="4114800" y="1166018"/>
            <a:ext cx="5181600" cy="5609369"/>
          </a:xfrm>
        </p:spPr>
        <p:txBody>
          <a:bodyPr>
            <a:normAutofit fontScale="32500" lnSpcReduction="20000"/>
          </a:bodyPr>
          <a:lstStyle/>
          <a:p>
            <a:pPr marL="109728" indent="0">
              <a:buNone/>
            </a:pPr>
            <a:r>
              <a:rPr lang="en-US" sz="2500" dirty="0"/>
              <a:t>//----------------------------------------------------------------</a:t>
            </a:r>
          </a:p>
          <a:p>
            <a:pPr marL="109728" indent="0">
              <a:buNone/>
            </a:pPr>
            <a:r>
              <a:rPr lang="en-US" sz="2500" dirty="0"/>
              <a:t>//-- Mark Rowland</a:t>
            </a:r>
          </a:p>
          <a:p>
            <a:pPr marL="109728" indent="0">
              <a:buNone/>
            </a:pPr>
            <a:r>
              <a:rPr lang="en-US" sz="2500" dirty="0"/>
              <a:t>//-- Troop 605 Robotics Merit Badge</a:t>
            </a:r>
          </a:p>
          <a:p>
            <a:pPr marL="109728" indent="0">
              <a:buNone/>
            </a:pPr>
            <a:endParaRPr lang="en-US" sz="2500" dirty="0"/>
          </a:p>
          <a:p>
            <a:pPr marL="109728" indent="0">
              <a:buNone/>
            </a:pPr>
            <a:r>
              <a:rPr lang="en-US" sz="2500" dirty="0"/>
              <a:t>#include &lt;</a:t>
            </a:r>
            <a:r>
              <a:rPr lang="en-US" sz="2500" dirty="0" err="1"/>
              <a:t>NewPing.h</a:t>
            </a:r>
            <a:r>
              <a:rPr lang="en-US" sz="2500" dirty="0"/>
              <a:t>&gt;</a:t>
            </a:r>
          </a:p>
          <a:p>
            <a:pPr marL="109728" indent="0">
              <a:buNone/>
            </a:pPr>
            <a:r>
              <a:rPr lang="en-US" sz="2500" dirty="0"/>
              <a:t>#include &lt;</a:t>
            </a:r>
            <a:r>
              <a:rPr lang="en-US" sz="2500" dirty="0" err="1"/>
              <a:t>VarSpeedServo.h</a:t>
            </a:r>
            <a:r>
              <a:rPr lang="en-US" sz="2500" dirty="0"/>
              <a:t>&gt;</a:t>
            </a:r>
          </a:p>
          <a:p>
            <a:pPr marL="109728" indent="0">
              <a:buNone/>
            </a:pPr>
            <a:endParaRPr lang="en-US" sz="2500" dirty="0"/>
          </a:p>
          <a:p>
            <a:pPr marL="109728" indent="0">
              <a:buNone/>
            </a:pPr>
            <a:r>
              <a:rPr lang="en-US" sz="2500" dirty="0"/>
              <a:t>const int DEBUG = true;</a:t>
            </a:r>
          </a:p>
          <a:p>
            <a:pPr marL="109728" indent="0">
              <a:buNone/>
            </a:pPr>
            <a:r>
              <a:rPr lang="en-US" sz="2500" dirty="0"/>
              <a:t>const int LEFT_WHEEL_PIN = 2;  //Arduino PIN connection</a:t>
            </a:r>
          </a:p>
          <a:p>
            <a:pPr marL="109728" indent="0">
              <a:buNone/>
            </a:pPr>
            <a:r>
              <a:rPr lang="en-US" sz="2500" dirty="0"/>
              <a:t>const int RIGHT_WHEEL_PIN = 3;</a:t>
            </a:r>
          </a:p>
          <a:p>
            <a:pPr marL="109728" indent="0">
              <a:buNone/>
            </a:pPr>
            <a:r>
              <a:rPr lang="en-US" sz="2500" dirty="0"/>
              <a:t>const int LEFT_LEG_PIN = 4;</a:t>
            </a:r>
          </a:p>
          <a:p>
            <a:pPr marL="109728" indent="0">
              <a:buNone/>
            </a:pPr>
            <a:r>
              <a:rPr lang="en-US" sz="2500" dirty="0"/>
              <a:t>const int RIGHT_LEG_PIN = 5;</a:t>
            </a:r>
          </a:p>
          <a:p>
            <a:pPr marL="109728" indent="0">
              <a:buNone/>
            </a:pPr>
            <a:r>
              <a:rPr lang="en-US" sz="2500" dirty="0"/>
              <a:t>const int SONIC_TRIGGER_PIN = 8;  // Arduino pin tied to trigger pin on the ultrasonic sensor.</a:t>
            </a:r>
          </a:p>
          <a:p>
            <a:pPr marL="109728" indent="0">
              <a:buNone/>
            </a:pPr>
            <a:r>
              <a:rPr lang="en-US" sz="2500" dirty="0"/>
              <a:t>const int SONIC_ECHO_PIN = 9;     // Arduino pin tied to echo pin on the ultrasonic sensor.</a:t>
            </a:r>
          </a:p>
          <a:p>
            <a:pPr marL="109728" indent="0">
              <a:buNone/>
            </a:pPr>
            <a:endParaRPr lang="en-US" sz="2500" dirty="0"/>
          </a:p>
          <a:p>
            <a:pPr marL="109728" indent="0">
              <a:buNone/>
            </a:pPr>
            <a:r>
              <a:rPr lang="en-US" sz="2500" dirty="0"/>
              <a:t>const int MAX_DISTANCE = 200;       // Maximum distance we want to ping for (in centimeters)</a:t>
            </a:r>
          </a:p>
          <a:p>
            <a:pPr marL="109728" indent="0">
              <a:buNone/>
            </a:pPr>
            <a:r>
              <a:rPr lang="en-US" sz="2500" dirty="0"/>
              <a:t>const int COLLISION_DISTANCE = 40;  // in centimeters</a:t>
            </a:r>
          </a:p>
          <a:p>
            <a:pPr marL="109728" indent="0">
              <a:buNone/>
            </a:pPr>
            <a:endParaRPr lang="en-US" sz="2500" dirty="0"/>
          </a:p>
          <a:p>
            <a:pPr marL="109728" indent="0">
              <a:buNone/>
            </a:pPr>
            <a:r>
              <a:rPr lang="en-US" sz="2500" dirty="0"/>
              <a:t>const int NA = 50;  //Not Applicable</a:t>
            </a:r>
          </a:p>
          <a:p>
            <a:pPr marL="109728" indent="0">
              <a:buNone/>
            </a:pPr>
            <a:r>
              <a:rPr lang="en-US" sz="2500" dirty="0"/>
              <a:t>const int SLOW_SPEED = 20;</a:t>
            </a:r>
          </a:p>
          <a:p>
            <a:pPr marL="109728" indent="0">
              <a:buNone/>
            </a:pPr>
            <a:r>
              <a:rPr lang="en-US" sz="2500" dirty="0"/>
              <a:t>const int MED_SPEED = 40;</a:t>
            </a:r>
          </a:p>
          <a:p>
            <a:pPr marL="109728" indent="0">
              <a:buNone/>
            </a:pPr>
            <a:r>
              <a:rPr lang="en-US" sz="2500" dirty="0"/>
              <a:t>const int FAST_SPEED = 200;</a:t>
            </a:r>
          </a:p>
          <a:p>
            <a:pPr marL="109728" indent="0">
              <a:buNone/>
            </a:pPr>
            <a:endParaRPr lang="en-US" sz="2500" dirty="0"/>
          </a:p>
          <a:p>
            <a:pPr marL="109728" indent="0">
              <a:buNone/>
            </a:pPr>
            <a:r>
              <a:rPr lang="en-US" sz="2500" dirty="0"/>
              <a:t>const int LEFT_WHEEL_FORWARD = 100;</a:t>
            </a:r>
          </a:p>
          <a:p>
            <a:pPr marL="109728" indent="0">
              <a:buNone/>
            </a:pPr>
            <a:r>
              <a:rPr lang="en-US" sz="2500" dirty="0"/>
              <a:t>const int LEFT_WHEEL_STOP = 89;</a:t>
            </a:r>
          </a:p>
          <a:p>
            <a:pPr marL="109728" indent="0">
              <a:buNone/>
            </a:pPr>
            <a:r>
              <a:rPr lang="en-US" sz="2500" dirty="0"/>
              <a:t>const int LEFT_WHEEL_BACKWARD = 80;</a:t>
            </a:r>
          </a:p>
          <a:p>
            <a:pPr marL="109728" indent="0">
              <a:buNone/>
            </a:pPr>
            <a:r>
              <a:rPr lang="en-US" sz="2500" dirty="0"/>
              <a:t>const int RIGHT_WHEEL_FORWARD = 80;</a:t>
            </a:r>
          </a:p>
          <a:p>
            <a:pPr marL="109728" indent="0">
              <a:buNone/>
            </a:pPr>
            <a:r>
              <a:rPr lang="en-US" sz="2500" dirty="0"/>
              <a:t>const int RIGHT_WHEEL_STOP = 90;</a:t>
            </a:r>
          </a:p>
          <a:p>
            <a:pPr marL="109728" indent="0">
              <a:buNone/>
            </a:pPr>
            <a:r>
              <a:rPr lang="en-US" sz="2500" dirty="0"/>
              <a:t>const int RIGHT_WHEEL_BACKWARD = 100;</a:t>
            </a:r>
          </a:p>
          <a:p>
            <a:pPr marL="109728" indent="0">
              <a:buNone/>
            </a:pPr>
            <a:endParaRPr lang="en-US" sz="2500" dirty="0"/>
          </a:p>
          <a:p>
            <a:pPr marL="109728" indent="0">
              <a:buNone/>
            </a:pPr>
            <a:r>
              <a:rPr lang="en-US" sz="2500" dirty="0"/>
              <a:t>const int RIGHT_LEG_UP = 10;</a:t>
            </a:r>
          </a:p>
          <a:p>
            <a:pPr marL="109728" indent="0">
              <a:buNone/>
            </a:pPr>
            <a:r>
              <a:rPr lang="en-US" sz="2500" dirty="0"/>
              <a:t>const int RIGHT_LEG_DOWN = 90;</a:t>
            </a:r>
          </a:p>
          <a:p>
            <a:pPr marL="109728" indent="0">
              <a:buNone/>
            </a:pPr>
            <a:r>
              <a:rPr lang="en-US" sz="2500" dirty="0"/>
              <a:t>const int LEFT_LEG_UP = 160;</a:t>
            </a:r>
          </a:p>
          <a:p>
            <a:pPr marL="109728" indent="0">
              <a:buNone/>
            </a:pPr>
            <a:r>
              <a:rPr lang="en-US" sz="2500" dirty="0"/>
              <a:t>const int LEFT_LEG_DOWN = 75;</a:t>
            </a:r>
          </a:p>
          <a:p>
            <a:pPr marL="109728" indent="0">
              <a:buNone/>
            </a:pPr>
            <a:endParaRPr lang="en-US" sz="2500" dirty="0"/>
          </a:p>
          <a:p>
            <a:pPr marL="109728" indent="0">
              <a:buNone/>
            </a:pPr>
            <a:r>
              <a:rPr lang="en-US" sz="2500" dirty="0" err="1"/>
              <a:t>NewPing</a:t>
            </a:r>
            <a:r>
              <a:rPr lang="en-US" sz="2500" dirty="0"/>
              <a:t> Sonar(SONIC_TRIGGER_PIN, SONIC_ECHO_PIN, MAX_DISTANCE);  //setup Sonar</a:t>
            </a:r>
          </a:p>
          <a:p>
            <a:pPr marL="109728" indent="0">
              <a:buNone/>
            </a:pPr>
            <a:r>
              <a:rPr lang="en-US" sz="2500" dirty="0" err="1"/>
              <a:t>VarSpeedServo</a:t>
            </a:r>
            <a:r>
              <a:rPr lang="en-US" sz="2500" dirty="0"/>
              <a:t> </a:t>
            </a:r>
            <a:r>
              <a:rPr lang="en-US" sz="2500" dirty="0" err="1"/>
              <a:t>leftWheel</a:t>
            </a:r>
            <a:r>
              <a:rPr lang="en-US" sz="2500" dirty="0"/>
              <a:t>, </a:t>
            </a:r>
            <a:r>
              <a:rPr lang="en-US" sz="2500" dirty="0" err="1"/>
              <a:t>rightWheel</a:t>
            </a:r>
            <a:r>
              <a:rPr lang="en-US" sz="2500" dirty="0"/>
              <a:t>, </a:t>
            </a:r>
            <a:r>
              <a:rPr lang="en-US" sz="2500" dirty="0" err="1"/>
              <a:t>leftLeg</a:t>
            </a:r>
            <a:r>
              <a:rPr lang="en-US" sz="2500" dirty="0"/>
              <a:t>, </a:t>
            </a:r>
            <a:r>
              <a:rPr lang="en-US" sz="2500" dirty="0" err="1"/>
              <a:t>rightLeg</a:t>
            </a:r>
            <a:r>
              <a:rPr lang="en-US" sz="2500" dirty="0"/>
              <a:t>;</a:t>
            </a:r>
            <a:endParaRPr lang="en-US" dirty="0"/>
          </a:p>
        </p:txBody>
      </p:sp>
      <p:sp>
        <p:nvSpPr>
          <p:cNvPr id="3" name="TextBox 2">
            <a:extLst>
              <a:ext uri="{FF2B5EF4-FFF2-40B4-BE49-F238E27FC236}">
                <a16:creationId xmlns:a16="http://schemas.microsoft.com/office/drawing/2014/main" xmlns="" id="{81257343-A403-5B4F-F503-B48244DD8454}"/>
              </a:ext>
            </a:extLst>
          </p:cNvPr>
          <p:cNvSpPr txBox="1"/>
          <p:nvPr/>
        </p:nvSpPr>
        <p:spPr>
          <a:xfrm>
            <a:off x="28486" y="6535503"/>
            <a:ext cx="8839200" cy="261610"/>
          </a:xfrm>
          <a:prstGeom prst="rect">
            <a:avLst/>
          </a:prstGeom>
          <a:noFill/>
        </p:spPr>
        <p:txBody>
          <a:bodyPr wrap="square">
            <a:spAutoFit/>
          </a:bodyPr>
          <a:lstStyle/>
          <a:p>
            <a:r>
              <a:rPr lang="en-US" sz="1100" dirty="0">
                <a:solidFill>
                  <a:srgbClr val="0070C0"/>
                </a:solidFill>
              </a:rPr>
              <a:t>https://github.com/martintrowland/Scooter/blob/main/Scooter_3_movement.ino</a:t>
            </a:r>
          </a:p>
        </p:txBody>
      </p:sp>
    </p:spTree>
    <p:extLst>
      <p:ext uri="{BB962C8B-B14F-4D97-AF65-F5344CB8AC3E}">
        <p14:creationId xmlns:p14="http://schemas.microsoft.com/office/powerpoint/2010/main" val="5406580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97470E34-12DF-9765-D5AD-8B05DC3FA3F1}"/>
              </a:ext>
            </a:extLst>
          </p:cNvPr>
          <p:cNvSpPr>
            <a:spLocks noGrp="1"/>
          </p:cNvSpPr>
          <p:nvPr>
            <p:ph type="title"/>
          </p:nvPr>
        </p:nvSpPr>
        <p:spPr>
          <a:xfrm>
            <a:off x="3312" y="304800"/>
            <a:ext cx="5330687" cy="1066800"/>
          </a:xfrm>
        </p:spPr>
        <p:txBody>
          <a:bodyPr>
            <a:noAutofit/>
          </a:bodyPr>
          <a:lstStyle/>
          <a:p>
            <a:r>
              <a:rPr lang="en-US" sz="3200" dirty="0"/>
              <a:t>Setup Subroutines</a:t>
            </a:r>
          </a:p>
        </p:txBody>
      </p:sp>
      <p:sp>
        <p:nvSpPr>
          <p:cNvPr id="6" name="Content Placeholder 5">
            <a:extLst>
              <a:ext uri="{FF2B5EF4-FFF2-40B4-BE49-F238E27FC236}">
                <a16:creationId xmlns:a16="http://schemas.microsoft.com/office/drawing/2014/main" xmlns="" id="{76B4BC62-FBA5-9B73-665E-28360ADF654B}"/>
              </a:ext>
            </a:extLst>
          </p:cNvPr>
          <p:cNvSpPr>
            <a:spLocks noGrp="1"/>
          </p:cNvSpPr>
          <p:nvPr>
            <p:ph sz="half" idx="1"/>
          </p:nvPr>
        </p:nvSpPr>
        <p:spPr>
          <a:xfrm>
            <a:off x="-76200" y="1371600"/>
            <a:ext cx="4038600" cy="4525963"/>
          </a:xfrm>
        </p:spPr>
        <p:txBody>
          <a:bodyPr>
            <a:normAutofit fontScale="55000" lnSpcReduction="20000"/>
          </a:bodyPr>
          <a:lstStyle/>
          <a:p>
            <a:r>
              <a:rPr lang="en-US" sz="4400" dirty="0"/>
              <a:t>Setup is the first routine </a:t>
            </a:r>
          </a:p>
          <a:p>
            <a:endParaRPr lang="en-US" sz="4400" dirty="0"/>
          </a:p>
          <a:p>
            <a:endParaRPr lang="en-US" sz="4400" dirty="0"/>
          </a:p>
        </p:txBody>
      </p:sp>
      <p:sp>
        <p:nvSpPr>
          <p:cNvPr id="3" name="TextBox 2">
            <a:extLst>
              <a:ext uri="{FF2B5EF4-FFF2-40B4-BE49-F238E27FC236}">
                <a16:creationId xmlns:a16="http://schemas.microsoft.com/office/drawing/2014/main" xmlns="" id="{81257343-A403-5B4F-F503-B48244DD8454}"/>
              </a:ext>
            </a:extLst>
          </p:cNvPr>
          <p:cNvSpPr txBox="1"/>
          <p:nvPr/>
        </p:nvSpPr>
        <p:spPr>
          <a:xfrm>
            <a:off x="28486" y="6535503"/>
            <a:ext cx="8839200" cy="261610"/>
          </a:xfrm>
          <a:prstGeom prst="rect">
            <a:avLst/>
          </a:prstGeom>
          <a:noFill/>
        </p:spPr>
        <p:txBody>
          <a:bodyPr wrap="square">
            <a:spAutoFit/>
          </a:bodyPr>
          <a:lstStyle/>
          <a:p>
            <a:r>
              <a:rPr lang="en-US" sz="1100" dirty="0">
                <a:solidFill>
                  <a:srgbClr val="0070C0"/>
                </a:solidFill>
              </a:rPr>
              <a:t>https://github.com/martintrowland/Scooter/blob/main/Scooter_3_movement.ino</a:t>
            </a:r>
          </a:p>
        </p:txBody>
      </p:sp>
      <p:sp>
        <p:nvSpPr>
          <p:cNvPr id="10" name="Content Placeholder 9">
            <a:extLst>
              <a:ext uri="{FF2B5EF4-FFF2-40B4-BE49-F238E27FC236}">
                <a16:creationId xmlns:a16="http://schemas.microsoft.com/office/drawing/2014/main" xmlns="" id="{69963E33-3199-4F28-62AB-9167BD9B14F9}"/>
              </a:ext>
            </a:extLst>
          </p:cNvPr>
          <p:cNvSpPr>
            <a:spLocks noGrp="1"/>
          </p:cNvSpPr>
          <p:nvPr>
            <p:ph sz="half" idx="2"/>
          </p:nvPr>
        </p:nvSpPr>
        <p:spPr>
          <a:xfrm>
            <a:off x="3962400" y="1166018"/>
            <a:ext cx="5029200" cy="5082382"/>
          </a:xfrm>
        </p:spPr>
        <p:txBody>
          <a:bodyPr>
            <a:normAutofit fontScale="55000" lnSpcReduction="20000"/>
          </a:bodyPr>
          <a:lstStyle/>
          <a:p>
            <a:pPr marL="109728" indent="0">
              <a:buNone/>
            </a:pPr>
            <a:r>
              <a:rPr lang="en-US" dirty="0"/>
              <a:t>///////////////////////////////////////////////////////////////////</a:t>
            </a:r>
          </a:p>
          <a:p>
            <a:pPr marL="109728" indent="0">
              <a:buNone/>
            </a:pPr>
            <a:r>
              <a:rPr lang="en-US" dirty="0"/>
              <a:t>//-- Setup ------------------------------------------------------//</a:t>
            </a:r>
          </a:p>
          <a:p>
            <a:pPr marL="109728" indent="0">
              <a:buNone/>
            </a:pPr>
            <a:r>
              <a:rPr lang="en-US" dirty="0"/>
              <a:t>///////////////////////////////////////////////////////////////////</a:t>
            </a:r>
          </a:p>
          <a:p>
            <a:pPr marL="109728" indent="0">
              <a:buNone/>
            </a:pPr>
            <a:r>
              <a:rPr lang="en-US" dirty="0"/>
              <a:t>void </a:t>
            </a:r>
            <a:r>
              <a:rPr lang="en-US" dirty="0" err="1"/>
              <a:t>attachServos</a:t>
            </a:r>
            <a:r>
              <a:rPr lang="en-US" dirty="0"/>
              <a:t>() {</a:t>
            </a:r>
          </a:p>
          <a:p>
            <a:pPr marL="109728" indent="0">
              <a:buNone/>
            </a:pPr>
            <a:r>
              <a:rPr lang="en-US" dirty="0"/>
              <a:t>  </a:t>
            </a:r>
            <a:r>
              <a:rPr lang="en-US" dirty="0" err="1"/>
              <a:t>leftWheel.attach</a:t>
            </a:r>
            <a:r>
              <a:rPr lang="en-US" dirty="0"/>
              <a:t>(LEFT_WHEEL_PIN);</a:t>
            </a:r>
          </a:p>
          <a:p>
            <a:pPr marL="109728" indent="0">
              <a:buNone/>
            </a:pPr>
            <a:r>
              <a:rPr lang="en-US" dirty="0"/>
              <a:t>  </a:t>
            </a:r>
            <a:r>
              <a:rPr lang="en-US" dirty="0" err="1"/>
              <a:t>rightWheel.attach</a:t>
            </a:r>
            <a:r>
              <a:rPr lang="en-US" dirty="0"/>
              <a:t>(RIGHT_WHEEL_PIN);</a:t>
            </a:r>
          </a:p>
          <a:p>
            <a:pPr marL="109728" indent="0">
              <a:buNone/>
            </a:pPr>
            <a:r>
              <a:rPr lang="en-US" dirty="0"/>
              <a:t>  </a:t>
            </a:r>
            <a:r>
              <a:rPr lang="en-US" dirty="0" err="1"/>
              <a:t>leftLeg.attach</a:t>
            </a:r>
            <a:r>
              <a:rPr lang="en-US" dirty="0"/>
              <a:t>(LEFT_LEG_PIN);</a:t>
            </a:r>
          </a:p>
          <a:p>
            <a:pPr marL="109728" indent="0">
              <a:buNone/>
            </a:pPr>
            <a:r>
              <a:rPr lang="en-US" dirty="0"/>
              <a:t>  </a:t>
            </a:r>
            <a:r>
              <a:rPr lang="en-US" dirty="0" err="1"/>
              <a:t>rightLeg.attach</a:t>
            </a:r>
            <a:r>
              <a:rPr lang="en-US" dirty="0"/>
              <a:t>(RIGHT_LEG_PIN);</a:t>
            </a:r>
          </a:p>
          <a:p>
            <a:pPr marL="109728" indent="0">
              <a:buNone/>
            </a:pPr>
            <a:r>
              <a:rPr lang="en-US" dirty="0"/>
              <a:t>}</a:t>
            </a:r>
          </a:p>
          <a:p>
            <a:pPr marL="109728" indent="0">
              <a:buNone/>
            </a:pPr>
            <a:r>
              <a:rPr lang="en-US" dirty="0"/>
              <a:t>void </a:t>
            </a:r>
            <a:r>
              <a:rPr lang="en-US" dirty="0" err="1"/>
              <a:t>detachServos</a:t>
            </a:r>
            <a:r>
              <a:rPr lang="en-US" dirty="0"/>
              <a:t>() {</a:t>
            </a:r>
          </a:p>
          <a:p>
            <a:pPr marL="109728" indent="0">
              <a:buNone/>
            </a:pPr>
            <a:r>
              <a:rPr lang="en-US" dirty="0"/>
              <a:t>  </a:t>
            </a:r>
            <a:r>
              <a:rPr lang="en-US" dirty="0" err="1"/>
              <a:t>leftWheel.detach</a:t>
            </a:r>
            <a:r>
              <a:rPr lang="en-US" dirty="0"/>
              <a:t>();</a:t>
            </a:r>
          </a:p>
          <a:p>
            <a:pPr marL="109728" indent="0">
              <a:buNone/>
            </a:pPr>
            <a:r>
              <a:rPr lang="en-US" dirty="0"/>
              <a:t>  </a:t>
            </a:r>
            <a:r>
              <a:rPr lang="en-US" dirty="0" err="1"/>
              <a:t>rightWheel.detach</a:t>
            </a:r>
            <a:r>
              <a:rPr lang="en-US" dirty="0"/>
              <a:t>();</a:t>
            </a:r>
          </a:p>
          <a:p>
            <a:pPr marL="109728" indent="0">
              <a:buNone/>
            </a:pPr>
            <a:r>
              <a:rPr lang="en-US" dirty="0"/>
              <a:t>  </a:t>
            </a:r>
            <a:r>
              <a:rPr lang="en-US" dirty="0" err="1"/>
              <a:t>leftLeg.detach</a:t>
            </a:r>
            <a:r>
              <a:rPr lang="en-US" dirty="0"/>
              <a:t>();</a:t>
            </a:r>
          </a:p>
          <a:p>
            <a:pPr marL="109728" indent="0">
              <a:buNone/>
            </a:pPr>
            <a:r>
              <a:rPr lang="en-US" dirty="0"/>
              <a:t>  </a:t>
            </a:r>
            <a:r>
              <a:rPr lang="en-US" dirty="0" err="1"/>
              <a:t>rightLeg.detach</a:t>
            </a:r>
            <a:r>
              <a:rPr lang="en-US" dirty="0"/>
              <a:t>();</a:t>
            </a:r>
          </a:p>
          <a:p>
            <a:pPr marL="109728" indent="0">
              <a:buNone/>
            </a:pPr>
            <a:r>
              <a:rPr lang="en-US" dirty="0"/>
              <a:t>}</a:t>
            </a:r>
          </a:p>
          <a:p>
            <a:pPr marL="109728" indent="0">
              <a:buNone/>
            </a:pPr>
            <a:r>
              <a:rPr lang="en-US" dirty="0"/>
              <a:t>void setup() {</a:t>
            </a:r>
          </a:p>
          <a:p>
            <a:pPr marL="109728" indent="0">
              <a:buNone/>
            </a:pPr>
            <a:r>
              <a:rPr lang="en-US" dirty="0"/>
              <a:t>  </a:t>
            </a:r>
            <a:r>
              <a:rPr lang="en-US" dirty="0" err="1"/>
              <a:t>Serial.begin</a:t>
            </a:r>
            <a:r>
              <a:rPr lang="en-US" dirty="0"/>
              <a:t>(115200);  // Open serial monitor at 115200 baud to see ping results.</a:t>
            </a:r>
          </a:p>
          <a:p>
            <a:pPr marL="109728" indent="0">
              <a:buNone/>
            </a:pPr>
            <a:r>
              <a:rPr lang="en-US" dirty="0"/>
              <a:t>  </a:t>
            </a:r>
            <a:r>
              <a:rPr lang="en-US" dirty="0" err="1"/>
              <a:t>attachServos</a:t>
            </a:r>
            <a:r>
              <a:rPr lang="en-US" dirty="0"/>
              <a:t>();</a:t>
            </a:r>
          </a:p>
          <a:p>
            <a:pPr marL="109728" indent="0">
              <a:buNone/>
            </a:pPr>
            <a:r>
              <a:rPr lang="en-US" dirty="0"/>
              <a:t>  </a:t>
            </a:r>
            <a:r>
              <a:rPr lang="en-US" dirty="0" err="1"/>
              <a:t>leftLeg.write</a:t>
            </a:r>
            <a:r>
              <a:rPr lang="en-US" dirty="0"/>
              <a:t>(LEFT_LEG_UP, FAST_SPEED, true);</a:t>
            </a:r>
          </a:p>
          <a:p>
            <a:pPr marL="109728" indent="0">
              <a:buNone/>
            </a:pPr>
            <a:r>
              <a:rPr lang="en-US" dirty="0"/>
              <a:t>  </a:t>
            </a:r>
            <a:r>
              <a:rPr lang="en-US" dirty="0" err="1"/>
              <a:t>rightLeg.write</a:t>
            </a:r>
            <a:r>
              <a:rPr lang="en-US" dirty="0"/>
              <a:t>(RIGHT_LEG_UP, FAST_SPEED, true);</a:t>
            </a:r>
          </a:p>
          <a:p>
            <a:pPr marL="109728" indent="0">
              <a:buNone/>
            </a:pPr>
            <a:r>
              <a:rPr lang="en-US" dirty="0"/>
              <a:t>  </a:t>
            </a:r>
            <a:r>
              <a:rPr lang="en-US" dirty="0" err="1"/>
              <a:t>leftWheel.write</a:t>
            </a:r>
            <a:r>
              <a:rPr lang="en-US" dirty="0"/>
              <a:t>(LEFT_WHEEL_STOP, NA, true);</a:t>
            </a:r>
          </a:p>
          <a:p>
            <a:pPr marL="109728" indent="0">
              <a:buNone/>
            </a:pPr>
            <a:r>
              <a:rPr lang="en-US" dirty="0"/>
              <a:t>  </a:t>
            </a:r>
            <a:r>
              <a:rPr lang="en-US" dirty="0" err="1"/>
              <a:t>rightWheel.write</a:t>
            </a:r>
            <a:r>
              <a:rPr lang="en-US" dirty="0"/>
              <a:t>(RIGHT_WHEEL_STOP, NA, true);</a:t>
            </a:r>
          </a:p>
          <a:p>
            <a:pPr marL="109728" indent="0">
              <a:buNone/>
            </a:pPr>
            <a:r>
              <a:rPr lang="en-US" dirty="0"/>
              <a:t>  delay(3000);</a:t>
            </a:r>
          </a:p>
          <a:p>
            <a:pPr marL="109728" indent="0">
              <a:buNone/>
            </a:pPr>
            <a:r>
              <a:rPr lang="en-US" dirty="0"/>
              <a:t>}</a:t>
            </a:r>
          </a:p>
        </p:txBody>
      </p:sp>
    </p:spTree>
    <p:extLst>
      <p:ext uri="{BB962C8B-B14F-4D97-AF65-F5344CB8AC3E}">
        <p14:creationId xmlns:p14="http://schemas.microsoft.com/office/powerpoint/2010/main" val="33898530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8E6F610-8923-ABB0-29AE-48A226312808}"/>
              </a:ext>
            </a:extLst>
          </p:cNvPr>
          <p:cNvSpPr>
            <a:spLocks noGrp="1"/>
          </p:cNvSpPr>
          <p:nvPr>
            <p:ph type="title"/>
          </p:nvPr>
        </p:nvSpPr>
        <p:spPr>
          <a:xfrm>
            <a:off x="76200" y="457200"/>
            <a:ext cx="8229600" cy="1066800"/>
          </a:xfrm>
        </p:spPr>
        <p:txBody>
          <a:bodyPr/>
          <a:lstStyle/>
          <a:p>
            <a:r>
              <a:rPr lang="en-US" dirty="0"/>
              <a:t>Basic Robot Movement</a:t>
            </a:r>
          </a:p>
        </p:txBody>
      </p:sp>
      <p:sp>
        <p:nvSpPr>
          <p:cNvPr id="3" name="Content Placeholder 2">
            <a:extLst>
              <a:ext uri="{FF2B5EF4-FFF2-40B4-BE49-F238E27FC236}">
                <a16:creationId xmlns:a16="http://schemas.microsoft.com/office/drawing/2014/main" xmlns="" id="{8F7AA15C-BC94-02A4-C6D0-1959589E256B}"/>
              </a:ext>
            </a:extLst>
          </p:cNvPr>
          <p:cNvSpPr>
            <a:spLocks noGrp="1"/>
          </p:cNvSpPr>
          <p:nvPr>
            <p:ph idx="1"/>
          </p:nvPr>
        </p:nvSpPr>
        <p:spPr>
          <a:xfrm>
            <a:off x="228600" y="1905000"/>
            <a:ext cx="8915400" cy="4325112"/>
          </a:xfrm>
        </p:spPr>
        <p:txBody>
          <a:bodyPr>
            <a:normAutofit/>
          </a:bodyPr>
          <a:lstStyle/>
          <a:p>
            <a:r>
              <a:rPr lang="en-US" dirty="0"/>
              <a:t>Let’s create a subroutine to stop the wheels</a:t>
            </a:r>
          </a:p>
          <a:p>
            <a:pPr lvl="1"/>
            <a:r>
              <a:rPr lang="en-US" dirty="0"/>
              <a:t>Name it </a:t>
            </a:r>
            <a:r>
              <a:rPr lang="en-US" dirty="0" err="1"/>
              <a:t>wheelsStop</a:t>
            </a:r>
            <a:r>
              <a:rPr lang="en-US" dirty="0"/>
              <a:t>(int duration)</a:t>
            </a:r>
          </a:p>
          <a:p>
            <a:pPr lvl="1"/>
            <a:r>
              <a:rPr lang="en-US" dirty="0"/>
              <a:t>Use commands like: </a:t>
            </a:r>
          </a:p>
          <a:p>
            <a:pPr lvl="2"/>
            <a:r>
              <a:rPr lang="en-US" dirty="0" err="1"/>
              <a:t>rightWheel.write</a:t>
            </a:r>
            <a:r>
              <a:rPr lang="en-US" dirty="0"/>
              <a:t>(RIGHT_WHEEL_STOP, NA, false);</a:t>
            </a:r>
          </a:p>
          <a:p>
            <a:pPr lvl="2"/>
            <a:r>
              <a:rPr lang="en-US" dirty="0" err="1"/>
              <a:t>leftWheel.write</a:t>
            </a:r>
            <a:r>
              <a:rPr lang="en-US" dirty="0"/>
              <a:t>(LEFT_WHEEL_STOP, NA, false);</a:t>
            </a:r>
          </a:p>
          <a:p>
            <a:pPr lvl="2"/>
            <a:r>
              <a:rPr lang="en-US" dirty="0" err="1"/>
              <a:t>leftWheel.wait</a:t>
            </a:r>
            <a:r>
              <a:rPr lang="en-US" dirty="0"/>
              <a:t>();</a:t>
            </a:r>
          </a:p>
          <a:p>
            <a:pPr lvl="2"/>
            <a:r>
              <a:rPr lang="en-US" dirty="0" err="1"/>
              <a:t>rightWheel.wait</a:t>
            </a:r>
            <a:r>
              <a:rPr lang="en-US" dirty="0"/>
              <a:t>();</a:t>
            </a:r>
          </a:p>
          <a:p>
            <a:r>
              <a:rPr lang="en-US" dirty="0"/>
              <a:t>Create </a:t>
            </a:r>
            <a:r>
              <a:rPr lang="en-US" dirty="0" err="1"/>
              <a:t>wheelsForward</a:t>
            </a:r>
            <a:r>
              <a:rPr lang="en-US" dirty="0"/>
              <a:t>(int duration) routine</a:t>
            </a:r>
          </a:p>
          <a:p>
            <a:pPr lvl="1"/>
            <a:r>
              <a:rPr lang="en-US" dirty="0"/>
              <a:t>Use commands like</a:t>
            </a:r>
          </a:p>
          <a:p>
            <a:pPr lvl="2"/>
            <a:r>
              <a:rPr lang="en-US" dirty="0" err="1"/>
              <a:t>leftWheel.write</a:t>
            </a:r>
            <a:r>
              <a:rPr lang="en-US" dirty="0"/>
              <a:t>(LEFT_WHEEL_FORWARD, NA, false);</a:t>
            </a:r>
          </a:p>
          <a:p>
            <a:endParaRPr lang="en-US" dirty="0"/>
          </a:p>
          <a:p>
            <a:pPr marL="109728" indent="0">
              <a:buNone/>
            </a:pPr>
            <a:endParaRPr lang="en-US" dirty="0"/>
          </a:p>
        </p:txBody>
      </p:sp>
    </p:spTree>
    <p:extLst>
      <p:ext uri="{BB962C8B-B14F-4D97-AF65-F5344CB8AC3E}">
        <p14:creationId xmlns:p14="http://schemas.microsoft.com/office/powerpoint/2010/main" val="25948445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841" y="103234"/>
            <a:ext cx="8229600" cy="1143000"/>
          </a:xfrm>
        </p:spPr>
        <p:txBody>
          <a:bodyPr/>
          <a:lstStyle/>
          <a:p>
            <a:r>
              <a:rPr lang="en-US" dirty="0"/>
              <a:t>Autonomous Forward</a:t>
            </a:r>
          </a:p>
        </p:txBody>
      </p:sp>
      <p:sp>
        <p:nvSpPr>
          <p:cNvPr id="12" name="Isosceles Triangle 11"/>
          <p:cNvSpPr/>
          <p:nvPr/>
        </p:nvSpPr>
        <p:spPr>
          <a:xfrm rot="10800000">
            <a:off x="6911909" y="1270934"/>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985258" y="1295399"/>
            <a:ext cx="691215" cy="523220"/>
          </a:xfrm>
          <a:prstGeom prst="rect">
            <a:avLst/>
          </a:prstGeom>
          <a:noFill/>
        </p:spPr>
        <p:txBody>
          <a:bodyPr wrap="none" rtlCol="0">
            <a:spAutoFit/>
          </a:bodyPr>
          <a:lstStyle/>
          <a:p>
            <a:r>
              <a:rPr lang="en-US" sz="1400" dirty="0"/>
              <a:t>Sonar</a:t>
            </a:r>
          </a:p>
          <a:p>
            <a:r>
              <a:rPr lang="en-US" sz="1400" dirty="0"/>
              <a:t>Sensor</a:t>
            </a:r>
          </a:p>
        </p:txBody>
      </p:sp>
      <p:sp>
        <p:nvSpPr>
          <p:cNvPr id="17" name="TextBox 16"/>
          <p:cNvSpPr txBox="1"/>
          <p:nvPr/>
        </p:nvSpPr>
        <p:spPr>
          <a:xfrm>
            <a:off x="6638860" y="638980"/>
            <a:ext cx="1284784" cy="369332"/>
          </a:xfrm>
          <a:prstGeom prst="rect">
            <a:avLst/>
          </a:prstGeom>
          <a:noFill/>
        </p:spPr>
        <p:txBody>
          <a:bodyPr wrap="square" rtlCol="0">
            <a:spAutoFit/>
          </a:bodyPr>
          <a:lstStyle/>
          <a:p>
            <a:r>
              <a:rPr lang="en-US" b="1" dirty="0"/>
              <a:t>Forward</a:t>
            </a:r>
          </a:p>
        </p:txBody>
      </p:sp>
      <p:sp>
        <p:nvSpPr>
          <p:cNvPr id="20" name="TextBox 19"/>
          <p:cNvSpPr txBox="1"/>
          <p:nvPr/>
        </p:nvSpPr>
        <p:spPr>
          <a:xfrm>
            <a:off x="348310" y="4821299"/>
            <a:ext cx="4530484" cy="1477328"/>
          </a:xfrm>
          <a:prstGeom prst="rect">
            <a:avLst/>
          </a:prstGeom>
          <a:noFill/>
          <a:ln>
            <a:solidFill>
              <a:srgbClr val="0066FF"/>
            </a:solidFill>
          </a:ln>
        </p:spPr>
        <p:txBody>
          <a:bodyPr wrap="square" rtlCol="0">
            <a:spAutoFit/>
          </a:bodyPr>
          <a:lstStyle/>
          <a:p>
            <a:r>
              <a:rPr lang="en-US" dirty="0">
                <a:solidFill>
                  <a:srgbClr val="0066FF"/>
                </a:solidFill>
              </a:rPr>
              <a:t>const int COLLISION_DISTANCE=40;</a:t>
            </a:r>
          </a:p>
          <a:p>
            <a:r>
              <a:rPr lang="en-US" dirty="0">
                <a:solidFill>
                  <a:srgbClr val="0066FF"/>
                </a:solidFill>
              </a:rPr>
              <a:t>distance=sonar();</a:t>
            </a:r>
          </a:p>
          <a:p>
            <a:r>
              <a:rPr lang="en-US" dirty="0">
                <a:solidFill>
                  <a:srgbClr val="0066FF"/>
                </a:solidFill>
              </a:rPr>
              <a:t>if (distance&gt;COLLISION_DISTANCE){</a:t>
            </a:r>
          </a:p>
          <a:p>
            <a:r>
              <a:rPr lang="en-US" dirty="0">
                <a:solidFill>
                  <a:srgbClr val="0066FF"/>
                </a:solidFill>
              </a:rPr>
              <a:t>      </a:t>
            </a:r>
            <a:r>
              <a:rPr lang="en-US" dirty="0" err="1">
                <a:solidFill>
                  <a:srgbClr val="0066FF"/>
                </a:solidFill>
              </a:rPr>
              <a:t>wheelsForward</a:t>
            </a:r>
            <a:r>
              <a:rPr lang="en-US" dirty="0">
                <a:solidFill>
                  <a:srgbClr val="0066FF"/>
                </a:solidFill>
              </a:rPr>
              <a:t>(400);</a:t>
            </a:r>
          </a:p>
          <a:p>
            <a:r>
              <a:rPr lang="en-US" dirty="0">
                <a:solidFill>
                  <a:srgbClr val="0066FF"/>
                </a:solidFill>
              </a:rPr>
              <a:t>}</a:t>
            </a:r>
          </a:p>
        </p:txBody>
      </p:sp>
      <p:sp>
        <p:nvSpPr>
          <p:cNvPr id="8" name="TextBox 7"/>
          <p:cNvSpPr txBox="1"/>
          <p:nvPr/>
        </p:nvSpPr>
        <p:spPr>
          <a:xfrm>
            <a:off x="119710" y="1263202"/>
            <a:ext cx="5159554" cy="646331"/>
          </a:xfrm>
          <a:prstGeom prst="rect">
            <a:avLst/>
          </a:prstGeom>
          <a:noFill/>
        </p:spPr>
        <p:txBody>
          <a:bodyPr wrap="none" rtlCol="0">
            <a:spAutoFit/>
          </a:bodyPr>
          <a:lstStyle/>
          <a:p>
            <a:r>
              <a:rPr lang="en-US" dirty="0"/>
              <a:t>If no object is closer than  </a:t>
            </a:r>
            <a:r>
              <a:rPr lang="en-US" dirty="0">
                <a:solidFill>
                  <a:srgbClr val="FF0000"/>
                </a:solidFill>
              </a:rPr>
              <a:t>COLLISION_DISTANCE</a:t>
            </a:r>
            <a:r>
              <a:rPr lang="en-US" dirty="0"/>
              <a:t> then</a:t>
            </a:r>
            <a:br>
              <a:rPr lang="en-US" dirty="0"/>
            </a:br>
            <a:r>
              <a:rPr lang="en-US" dirty="0"/>
              <a:t>go Forward </a:t>
            </a:r>
          </a:p>
        </p:txBody>
      </p:sp>
      <p:sp>
        <p:nvSpPr>
          <p:cNvPr id="6" name="TextBox 5"/>
          <p:cNvSpPr txBox="1"/>
          <p:nvPr/>
        </p:nvSpPr>
        <p:spPr>
          <a:xfrm>
            <a:off x="119710" y="4272198"/>
            <a:ext cx="667170" cy="369332"/>
          </a:xfrm>
          <a:prstGeom prst="rect">
            <a:avLst/>
          </a:prstGeom>
          <a:noFill/>
        </p:spPr>
        <p:txBody>
          <a:bodyPr wrap="none" rtlCol="0">
            <a:spAutoFit/>
          </a:bodyPr>
          <a:lstStyle/>
          <a:p>
            <a:r>
              <a:rPr lang="en-US" b="1" dirty="0">
                <a:solidFill>
                  <a:srgbClr val="0066FF"/>
                </a:solidFill>
              </a:rPr>
              <a:t>Code</a:t>
            </a:r>
          </a:p>
        </p:txBody>
      </p:sp>
      <p:sp>
        <p:nvSpPr>
          <p:cNvPr id="19" name="Rectangle 18"/>
          <p:cNvSpPr/>
          <p:nvPr/>
        </p:nvSpPr>
        <p:spPr>
          <a:xfrm>
            <a:off x="6985258" y="4082534"/>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750686"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p:cNvSpPr/>
          <p:nvPr/>
        </p:nvSpPr>
        <p:spPr>
          <a:xfrm>
            <a:off x="6828298"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p:cNvSpPr/>
          <p:nvPr/>
        </p:nvSpPr>
        <p:spPr>
          <a:xfrm>
            <a:off x="7079378" y="4006334"/>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Rectangle 26"/>
          <p:cNvSpPr/>
          <p:nvPr/>
        </p:nvSpPr>
        <p:spPr>
          <a:xfrm>
            <a:off x="7388598" y="4002008"/>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8" name="Oval 27"/>
          <p:cNvSpPr/>
          <p:nvPr/>
        </p:nvSpPr>
        <p:spPr>
          <a:xfrm>
            <a:off x="7923644" y="643062"/>
            <a:ext cx="281728" cy="26493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6938086" y="4191000"/>
            <a:ext cx="747384" cy="369332"/>
          </a:xfrm>
          <a:prstGeom prst="rect">
            <a:avLst/>
          </a:prstGeom>
          <a:noFill/>
        </p:spPr>
        <p:txBody>
          <a:bodyPr wrap="none" rtlCol="0">
            <a:spAutoFit/>
          </a:bodyPr>
          <a:lstStyle/>
          <a:p>
            <a:r>
              <a:rPr lang="en-US" dirty="0"/>
              <a:t>Robot</a:t>
            </a:r>
          </a:p>
        </p:txBody>
      </p:sp>
      <p:sp>
        <p:nvSpPr>
          <p:cNvPr id="31" name="TextBox 30"/>
          <p:cNvSpPr txBox="1"/>
          <p:nvPr/>
        </p:nvSpPr>
        <p:spPr>
          <a:xfrm>
            <a:off x="152778" y="2022688"/>
            <a:ext cx="4386532" cy="1754326"/>
          </a:xfrm>
          <a:prstGeom prst="rect">
            <a:avLst/>
          </a:prstGeom>
          <a:noFill/>
          <a:ln>
            <a:solidFill>
              <a:schemeClr val="tx1"/>
            </a:solidFill>
          </a:ln>
        </p:spPr>
        <p:txBody>
          <a:bodyPr wrap="square" rtlCol="0">
            <a:spAutoFit/>
          </a:bodyPr>
          <a:lstStyle/>
          <a:p>
            <a:r>
              <a:rPr lang="en-US" dirty="0">
                <a:solidFill>
                  <a:srgbClr val="FF0000"/>
                </a:solidFill>
              </a:rPr>
              <a:t>COLLISION_DISTANCE</a:t>
            </a:r>
            <a:r>
              <a:rPr lang="en-US" dirty="0"/>
              <a:t> is the </a:t>
            </a:r>
            <a:br>
              <a:rPr lang="en-US" dirty="0"/>
            </a:br>
            <a:r>
              <a:rPr lang="en-US" dirty="0"/>
              <a:t>distance in which the object </a:t>
            </a:r>
            <a:br>
              <a:rPr lang="en-US" dirty="0"/>
            </a:br>
            <a:r>
              <a:rPr lang="en-US" dirty="0"/>
              <a:t>is too close to steer around to avoid.</a:t>
            </a:r>
          </a:p>
          <a:p>
            <a:endParaRPr lang="en-US" dirty="0"/>
          </a:p>
          <a:p>
            <a:r>
              <a:rPr lang="en-US" dirty="0"/>
              <a:t>By experiment this is about 40cm</a:t>
            </a:r>
            <a:br>
              <a:rPr lang="en-US" dirty="0"/>
            </a:br>
            <a:endParaRPr lang="en-US" dirty="0"/>
          </a:p>
        </p:txBody>
      </p:sp>
    </p:spTree>
    <p:extLst>
      <p:ext uri="{BB962C8B-B14F-4D97-AF65-F5344CB8AC3E}">
        <p14:creationId xmlns:p14="http://schemas.microsoft.com/office/powerpoint/2010/main" val="2069538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ircle(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239" y="188244"/>
            <a:ext cx="1426361" cy="1143000"/>
          </a:xfrm>
        </p:spPr>
        <p:txBody>
          <a:bodyPr/>
          <a:lstStyle/>
          <a:p>
            <a:r>
              <a:rPr lang="en-US" dirty="0"/>
              <a:t>STOP</a:t>
            </a:r>
          </a:p>
        </p:txBody>
      </p:sp>
      <p:sp>
        <p:nvSpPr>
          <p:cNvPr id="25" name="TextBox 24"/>
          <p:cNvSpPr txBox="1"/>
          <p:nvPr/>
        </p:nvSpPr>
        <p:spPr>
          <a:xfrm>
            <a:off x="4318473" y="1596583"/>
            <a:ext cx="1898277" cy="276999"/>
          </a:xfrm>
          <a:prstGeom prst="rect">
            <a:avLst/>
          </a:prstGeom>
          <a:noFill/>
        </p:spPr>
        <p:txBody>
          <a:bodyPr wrap="none" rtlCol="0">
            <a:spAutoFit/>
          </a:bodyPr>
          <a:lstStyle/>
          <a:p>
            <a:r>
              <a:rPr lang="en-US" sz="1200" dirty="0">
                <a:solidFill>
                  <a:srgbClr val="FF0000"/>
                </a:solidFill>
              </a:rPr>
              <a:t>COLLISION_DISTANCE</a:t>
            </a:r>
          </a:p>
        </p:txBody>
      </p:sp>
      <p:sp>
        <p:nvSpPr>
          <p:cNvPr id="4" name="TextBox 3"/>
          <p:cNvSpPr txBox="1"/>
          <p:nvPr/>
        </p:nvSpPr>
        <p:spPr>
          <a:xfrm>
            <a:off x="173935" y="2133600"/>
            <a:ext cx="3621240" cy="1569660"/>
          </a:xfrm>
          <a:prstGeom prst="rect">
            <a:avLst/>
          </a:prstGeom>
          <a:noFill/>
          <a:ln>
            <a:solidFill>
              <a:schemeClr val="tx1"/>
            </a:solidFill>
          </a:ln>
        </p:spPr>
        <p:txBody>
          <a:bodyPr wrap="square" rtlCol="0">
            <a:spAutoFit/>
          </a:bodyPr>
          <a:lstStyle/>
          <a:p>
            <a:r>
              <a:rPr lang="en-US" sz="1600" dirty="0">
                <a:solidFill>
                  <a:srgbClr val="FF0000"/>
                </a:solidFill>
              </a:rPr>
              <a:t>COLLISION_DISTANCE</a:t>
            </a:r>
            <a:r>
              <a:rPr lang="en-US" sz="1600" dirty="0"/>
              <a:t> is the </a:t>
            </a:r>
            <a:br>
              <a:rPr lang="en-US" sz="1600" dirty="0"/>
            </a:br>
            <a:r>
              <a:rPr lang="en-US" sz="1600" dirty="0"/>
              <a:t>distance in which the object </a:t>
            </a:r>
            <a:br>
              <a:rPr lang="en-US" sz="1600" dirty="0"/>
            </a:br>
            <a:r>
              <a:rPr lang="en-US" sz="1600" dirty="0"/>
              <a:t>is too close to steer around to avoid.</a:t>
            </a:r>
          </a:p>
          <a:p>
            <a:endParaRPr lang="en-US" sz="1600" dirty="0"/>
          </a:p>
          <a:p>
            <a:r>
              <a:rPr lang="en-US" sz="1600" dirty="0"/>
              <a:t>By experiment this is about 40cm</a:t>
            </a:r>
            <a:br>
              <a:rPr lang="en-US" sz="1600" dirty="0"/>
            </a:br>
            <a:endParaRPr lang="en-US" sz="1600" dirty="0"/>
          </a:p>
        </p:txBody>
      </p:sp>
      <p:sp>
        <p:nvSpPr>
          <p:cNvPr id="8" name="TextBox 7"/>
          <p:cNvSpPr txBox="1"/>
          <p:nvPr/>
        </p:nvSpPr>
        <p:spPr>
          <a:xfrm>
            <a:off x="135835" y="955222"/>
            <a:ext cx="4740965" cy="830997"/>
          </a:xfrm>
          <a:prstGeom prst="rect">
            <a:avLst/>
          </a:prstGeom>
          <a:noFill/>
        </p:spPr>
        <p:txBody>
          <a:bodyPr wrap="square" rtlCol="0">
            <a:spAutoFit/>
          </a:bodyPr>
          <a:lstStyle/>
          <a:p>
            <a:r>
              <a:rPr lang="en-US" sz="1600" dirty="0"/>
              <a:t>If an object is closer than the </a:t>
            </a:r>
            <a:r>
              <a:rPr lang="en-US" sz="1600" dirty="0">
                <a:solidFill>
                  <a:srgbClr val="FF0000"/>
                </a:solidFill>
              </a:rPr>
              <a:t>COLLISION_DISTANCE</a:t>
            </a:r>
            <a:r>
              <a:rPr lang="en-US" sz="1600" dirty="0"/>
              <a:t> in </a:t>
            </a:r>
            <a:br>
              <a:rPr lang="en-US" sz="1600" dirty="0"/>
            </a:br>
            <a:r>
              <a:rPr lang="en-US" sz="1600" dirty="0"/>
              <a:t>either the right or left side, then stop</a:t>
            </a:r>
          </a:p>
        </p:txBody>
      </p:sp>
      <p:sp>
        <p:nvSpPr>
          <p:cNvPr id="6" name="TextBox 5"/>
          <p:cNvSpPr txBox="1"/>
          <p:nvPr/>
        </p:nvSpPr>
        <p:spPr>
          <a:xfrm>
            <a:off x="173935" y="3827561"/>
            <a:ext cx="667170" cy="369332"/>
          </a:xfrm>
          <a:prstGeom prst="rect">
            <a:avLst/>
          </a:prstGeom>
          <a:noFill/>
        </p:spPr>
        <p:txBody>
          <a:bodyPr wrap="none" rtlCol="0">
            <a:spAutoFit/>
          </a:bodyPr>
          <a:lstStyle/>
          <a:p>
            <a:r>
              <a:rPr lang="en-US" b="1" dirty="0">
                <a:solidFill>
                  <a:srgbClr val="0066FF"/>
                </a:solidFill>
              </a:rPr>
              <a:t>Code</a:t>
            </a:r>
          </a:p>
        </p:txBody>
      </p:sp>
      <p:grpSp>
        <p:nvGrpSpPr>
          <p:cNvPr id="7" name="Group 6">
            <a:extLst>
              <a:ext uri="{FF2B5EF4-FFF2-40B4-BE49-F238E27FC236}">
                <a16:creationId xmlns:a16="http://schemas.microsoft.com/office/drawing/2014/main" xmlns="" id="{FF084800-063E-B436-D734-D5409570A57F}"/>
              </a:ext>
            </a:extLst>
          </p:cNvPr>
          <p:cNvGrpSpPr/>
          <p:nvPr/>
        </p:nvGrpSpPr>
        <p:grpSpPr>
          <a:xfrm>
            <a:off x="6426947" y="540584"/>
            <a:ext cx="2310608" cy="2770243"/>
            <a:chOff x="5995192" y="451131"/>
            <a:chExt cx="2909893" cy="4197069"/>
          </a:xfrm>
        </p:grpSpPr>
        <p:sp>
          <p:nvSpPr>
            <p:cNvPr id="12" name="Isosceles Triangle 11"/>
            <p:cNvSpPr/>
            <p:nvPr/>
          </p:nvSpPr>
          <p:spPr>
            <a:xfrm rot="10800000">
              <a:off x="6911909" y="1270934"/>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985258" y="1295399"/>
              <a:ext cx="691215" cy="523220"/>
            </a:xfrm>
            <a:prstGeom prst="rect">
              <a:avLst/>
            </a:prstGeom>
            <a:noFill/>
          </p:spPr>
          <p:txBody>
            <a:bodyPr wrap="none" rtlCol="0">
              <a:spAutoFit/>
            </a:bodyPr>
            <a:lstStyle/>
            <a:p>
              <a:r>
                <a:rPr lang="en-US" sz="1400" dirty="0"/>
                <a:t>Sonar</a:t>
              </a:r>
            </a:p>
            <a:p>
              <a:r>
                <a:rPr lang="en-US" sz="1400" dirty="0"/>
                <a:t>Sensor</a:t>
              </a:r>
            </a:p>
          </p:txBody>
        </p:sp>
        <p:sp>
          <p:nvSpPr>
            <p:cNvPr id="17" name="TextBox 16"/>
            <p:cNvSpPr txBox="1"/>
            <p:nvPr/>
          </p:nvSpPr>
          <p:spPr>
            <a:xfrm>
              <a:off x="6572387" y="451131"/>
              <a:ext cx="618439" cy="369332"/>
            </a:xfrm>
            <a:prstGeom prst="rect">
              <a:avLst/>
            </a:prstGeom>
            <a:noFill/>
          </p:spPr>
          <p:txBody>
            <a:bodyPr wrap="none" rtlCol="0">
              <a:spAutoFit/>
            </a:bodyPr>
            <a:lstStyle/>
            <a:p>
              <a:r>
                <a:rPr lang="en-US" b="1" dirty="0"/>
                <a:t>Stop</a:t>
              </a:r>
            </a:p>
          </p:txBody>
        </p:sp>
        <p:sp>
          <p:nvSpPr>
            <p:cNvPr id="3" name="Hexagon 2"/>
            <p:cNvSpPr/>
            <p:nvPr/>
          </p:nvSpPr>
          <p:spPr>
            <a:xfrm>
              <a:off x="7604265" y="643062"/>
              <a:ext cx="256345" cy="264931"/>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5995192" y="1285209"/>
              <a:ext cx="29098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6231526" y="1007638"/>
              <a:ext cx="2246477"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cxnSp>
          <p:nvCxnSpPr>
            <p:cNvPr id="9" name="Straight Arrow Connector 8"/>
            <p:cNvCxnSpPr/>
            <p:nvPr/>
          </p:nvCxnSpPr>
          <p:spPr>
            <a:xfrm>
              <a:off x="6131500" y="1371600"/>
              <a:ext cx="0" cy="2710934"/>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184354" y="2525521"/>
              <a:ext cx="753732" cy="369332"/>
            </a:xfrm>
            <a:prstGeom prst="rect">
              <a:avLst/>
            </a:prstGeom>
            <a:noFill/>
          </p:spPr>
          <p:txBody>
            <a:bodyPr wrap="none" rtlCol="0">
              <a:spAutoFit/>
            </a:bodyPr>
            <a:lstStyle/>
            <a:p>
              <a:r>
                <a:rPr lang="en-US" dirty="0">
                  <a:solidFill>
                    <a:srgbClr val="FF0000"/>
                  </a:solidFill>
                </a:rPr>
                <a:t>40 cm</a:t>
              </a:r>
            </a:p>
          </p:txBody>
        </p:sp>
        <p:sp>
          <p:nvSpPr>
            <p:cNvPr id="19" name="Rectangle 18"/>
            <p:cNvSpPr/>
            <p:nvPr/>
          </p:nvSpPr>
          <p:spPr>
            <a:xfrm>
              <a:off x="6985258" y="4082534"/>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750686"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p:cNvSpPr/>
            <p:nvPr/>
          </p:nvSpPr>
          <p:spPr>
            <a:xfrm>
              <a:off x="6828298"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p:cNvSpPr/>
            <p:nvPr/>
          </p:nvSpPr>
          <p:spPr>
            <a:xfrm>
              <a:off x="7079378" y="4006334"/>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Rectangle 26"/>
            <p:cNvSpPr/>
            <p:nvPr/>
          </p:nvSpPr>
          <p:spPr>
            <a:xfrm>
              <a:off x="7388598" y="4002008"/>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sp>
        <p:nvSpPr>
          <p:cNvPr id="22" name="TextBox 21"/>
          <p:cNvSpPr txBox="1"/>
          <p:nvPr/>
        </p:nvSpPr>
        <p:spPr>
          <a:xfrm>
            <a:off x="193813" y="4267200"/>
            <a:ext cx="4626665" cy="2123658"/>
          </a:xfrm>
          <a:prstGeom prst="rect">
            <a:avLst/>
          </a:prstGeom>
          <a:noFill/>
          <a:ln>
            <a:solidFill>
              <a:srgbClr val="0066FF"/>
            </a:solidFill>
          </a:ln>
        </p:spPr>
        <p:txBody>
          <a:bodyPr wrap="square" rtlCol="0">
            <a:spAutoFit/>
          </a:bodyPr>
          <a:lstStyle/>
          <a:p>
            <a:r>
              <a:rPr lang="en-US" sz="1600" dirty="0" err="1">
                <a:solidFill>
                  <a:srgbClr val="0066FF"/>
                </a:solidFill>
              </a:rPr>
              <a:t>const</a:t>
            </a:r>
            <a:r>
              <a:rPr lang="en-US" sz="1600" dirty="0">
                <a:solidFill>
                  <a:srgbClr val="0066FF"/>
                </a:solidFill>
              </a:rPr>
              <a:t> in COLLISION_DISTANCE=40;</a:t>
            </a:r>
          </a:p>
          <a:p>
            <a:r>
              <a:rPr lang="en-US" sz="1600" dirty="0">
                <a:solidFill>
                  <a:srgbClr val="0066FF"/>
                </a:solidFill>
              </a:rPr>
              <a:t>distance=sonar();</a:t>
            </a:r>
          </a:p>
          <a:p>
            <a:endParaRPr lang="en-US" sz="1600" dirty="0">
              <a:solidFill>
                <a:srgbClr val="0066FF"/>
              </a:solidFill>
            </a:endParaRPr>
          </a:p>
          <a:p>
            <a:r>
              <a:rPr lang="en-US" sz="1600" dirty="0">
                <a:solidFill>
                  <a:srgbClr val="0066FF"/>
                </a:solidFill>
              </a:rPr>
              <a:t>if (distance&gt;COLLISION_DISTANCE){</a:t>
            </a:r>
          </a:p>
          <a:p>
            <a:r>
              <a:rPr lang="en-US" sz="1600" dirty="0">
                <a:solidFill>
                  <a:srgbClr val="0066FF"/>
                </a:solidFill>
              </a:rPr>
              <a:t>      </a:t>
            </a:r>
            <a:r>
              <a:rPr lang="en-US" sz="1600" dirty="0" err="1">
                <a:solidFill>
                  <a:srgbClr val="0066FF"/>
                </a:solidFill>
              </a:rPr>
              <a:t>wheelsForward</a:t>
            </a:r>
            <a:r>
              <a:rPr lang="en-US" sz="1600" dirty="0">
                <a:solidFill>
                  <a:srgbClr val="0066FF"/>
                </a:solidFill>
              </a:rPr>
              <a:t>(400);</a:t>
            </a:r>
          </a:p>
          <a:p>
            <a:r>
              <a:rPr lang="en-US" sz="1600" dirty="0">
                <a:solidFill>
                  <a:srgbClr val="0066FF"/>
                </a:solidFill>
              </a:rPr>
              <a:t>}else{</a:t>
            </a:r>
          </a:p>
          <a:p>
            <a:r>
              <a:rPr lang="en-US" sz="1600" dirty="0">
                <a:solidFill>
                  <a:srgbClr val="0066FF"/>
                </a:solidFill>
              </a:rPr>
              <a:t>      </a:t>
            </a:r>
            <a:r>
              <a:rPr lang="en-US" sz="1600" dirty="0" err="1">
                <a:solidFill>
                  <a:srgbClr val="0066FF"/>
                </a:solidFill>
              </a:rPr>
              <a:t>lookLeft</a:t>
            </a:r>
            <a:r>
              <a:rPr lang="en-US" sz="1600" dirty="0">
                <a:solidFill>
                  <a:srgbClr val="0066FF"/>
                </a:solidFill>
              </a:rPr>
              <a:t>();</a:t>
            </a:r>
          </a:p>
          <a:p>
            <a:r>
              <a:rPr lang="en-US" sz="1600" dirty="0">
                <a:solidFill>
                  <a:srgbClr val="0066FF"/>
                </a:solidFill>
              </a:rPr>
              <a:t>}</a:t>
            </a:r>
            <a:endParaRPr lang="en-US" dirty="0">
              <a:solidFill>
                <a:srgbClr val="0066FF"/>
              </a:solidFill>
            </a:endParaRPr>
          </a:p>
        </p:txBody>
      </p:sp>
      <p:grpSp>
        <p:nvGrpSpPr>
          <p:cNvPr id="11" name="Group 10">
            <a:extLst>
              <a:ext uri="{FF2B5EF4-FFF2-40B4-BE49-F238E27FC236}">
                <a16:creationId xmlns:a16="http://schemas.microsoft.com/office/drawing/2014/main" xmlns="" id="{9A9C8136-C24F-2484-44B6-F9E624EB1BD5}"/>
              </a:ext>
            </a:extLst>
          </p:cNvPr>
          <p:cNvGrpSpPr/>
          <p:nvPr/>
        </p:nvGrpSpPr>
        <p:grpSpPr>
          <a:xfrm>
            <a:off x="5821482" y="3554081"/>
            <a:ext cx="2316197" cy="2869887"/>
            <a:chOff x="4432245" y="1191998"/>
            <a:chExt cx="4048152" cy="5101134"/>
          </a:xfrm>
        </p:grpSpPr>
        <p:sp>
          <p:nvSpPr>
            <p:cNvPr id="13" name="Rectangle 12">
              <a:extLst>
                <a:ext uri="{FF2B5EF4-FFF2-40B4-BE49-F238E27FC236}">
                  <a16:creationId xmlns:a16="http://schemas.microsoft.com/office/drawing/2014/main" xmlns="" id="{FEF986EC-379A-ABD7-2770-E42CF1C212F0}"/>
                </a:ext>
              </a:extLst>
            </p:cNvPr>
            <p:cNvSpPr/>
            <p:nvPr/>
          </p:nvSpPr>
          <p:spPr>
            <a:xfrm>
              <a:off x="4432245" y="5923801"/>
              <a:ext cx="3328155" cy="369331"/>
            </a:xfrm>
            <a:prstGeom prst="rect">
              <a:avLst/>
            </a:prstGeom>
          </p:spPr>
          <p:txBody>
            <a:bodyPr wrap="none">
              <a:spAutoFit/>
            </a:bodyPr>
            <a:lstStyle/>
            <a:p>
              <a:r>
                <a:rPr lang="en-US" dirty="0"/>
                <a:t> Look left, is there an obstacle?</a:t>
              </a:r>
            </a:p>
          </p:txBody>
        </p:sp>
        <p:sp>
          <p:nvSpPr>
            <p:cNvPr id="15" name="TextBox 14">
              <a:extLst>
                <a:ext uri="{FF2B5EF4-FFF2-40B4-BE49-F238E27FC236}">
                  <a16:creationId xmlns:a16="http://schemas.microsoft.com/office/drawing/2014/main" xmlns="" id="{FBB8ED56-E5E3-2DA0-DD0D-0F6844EBFA3A}"/>
                </a:ext>
              </a:extLst>
            </p:cNvPr>
            <p:cNvSpPr txBox="1"/>
            <p:nvPr/>
          </p:nvSpPr>
          <p:spPr>
            <a:xfrm>
              <a:off x="6488769" y="1756550"/>
              <a:ext cx="1991628" cy="820595"/>
            </a:xfrm>
            <a:prstGeom prst="rect">
              <a:avLst/>
            </a:prstGeom>
            <a:noFill/>
          </p:spPr>
          <p:txBody>
            <a:bodyPr wrap="square" rtlCol="0">
              <a:spAutoFit/>
            </a:bodyPr>
            <a:lstStyle/>
            <a:p>
              <a:r>
                <a:rPr lang="en-US" sz="1200" b="1" dirty="0"/>
                <a:t>Avoid Obstacle</a:t>
              </a:r>
            </a:p>
          </p:txBody>
        </p:sp>
        <p:sp>
          <p:nvSpPr>
            <p:cNvPr id="16" name="Isosceles Triangle 15">
              <a:extLst>
                <a:ext uri="{FF2B5EF4-FFF2-40B4-BE49-F238E27FC236}">
                  <a16:creationId xmlns:a16="http://schemas.microsoft.com/office/drawing/2014/main" xmlns="" id="{DA7F346B-2BB9-47E3-6B7F-2762C2849D26}"/>
                </a:ext>
              </a:extLst>
            </p:cNvPr>
            <p:cNvSpPr/>
            <p:nvPr/>
          </p:nvSpPr>
          <p:spPr>
            <a:xfrm rot="10800000">
              <a:off x="7665875" y="1899315"/>
              <a:ext cx="566202" cy="552036"/>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0" name="Isosceles Triangle 19">
              <a:extLst>
                <a:ext uri="{FF2B5EF4-FFF2-40B4-BE49-F238E27FC236}">
                  <a16:creationId xmlns:a16="http://schemas.microsoft.com/office/drawing/2014/main" xmlns="" id="{587C8741-47CC-A861-0F79-8F45445D0595}"/>
                </a:ext>
              </a:extLst>
            </p:cNvPr>
            <p:cNvSpPr/>
            <p:nvPr/>
          </p:nvSpPr>
          <p:spPr>
            <a:xfrm rot="9237032">
              <a:off x="5888765" y="1628987"/>
              <a:ext cx="820525" cy="3378246"/>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xmlns="" id="{256410B3-047A-02C6-F031-41536F71AE9F}"/>
                </a:ext>
              </a:extLst>
            </p:cNvPr>
            <p:cNvSpPr txBox="1"/>
            <p:nvPr/>
          </p:nvSpPr>
          <p:spPr>
            <a:xfrm rot="20037032">
              <a:off x="5187633" y="1704958"/>
              <a:ext cx="1065192" cy="765888"/>
            </a:xfrm>
            <a:prstGeom prst="rect">
              <a:avLst/>
            </a:prstGeom>
            <a:noFill/>
          </p:spPr>
          <p:txBody>
            <a:bodyPr wrap="none" rtlCol="0">
              <a:spAutoFit/>
            </a:bodyPr>
            <a:lstStyle/>
            <a:p>
              <a:r>
                <a:rPr lang="en-US" sz="1050" dirty="0"/>
                <a:t>Sonar</a:t>
              </a:r>
            </a:p>
            <a:p>
              <a:r>
                <a:rPr lang="en-US" sz="1050" dirty="0"/>
                <a:t>Sensor</a:t>
              </a:r>
            </a:p>
          </p:txBody>
        </p:sp>
        <p:sp>
          <p:nvSpPr>
            <p:cNvPr id="29" name="Rectangle 28">
              <a:extLst>
                <a:ext uri="{FF2B5EF4-FFF2-40B4-BE49-F238E27FC236}">
                  <a16:creationId xmlns:a16="http://schemas.microsoft.com/office/drawing/2014/main" xmlns="" id="{4464F658-A20E-7309-0859-A96F32E161DB}"/>
                </a:ext>
              </a:extLst>
            </p:cNvPr>
            <p:cNvSpPr/>
            <p:nvPr/>
          </p:nvSpPr>
          <p:spPr>
            <a:xfrm rot="20037032">
              <a:off x="6868446" y="487968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xmlns="" id="{B3F5D346-8A8F-7CCC-E28F-8ADC6BCD070D}"/>
                </a:ext>
              </a:extLst>
            </p:cNvPr>
            <p:cNvSpPr/>
            <p:nvPr/>
          </p:nvSpPr>
          <p:spPr>
            <a:xfrm rot="20037032">
              <a:off x="7586329" y="467414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1" name="Rectangle 30">
              <a:extLst>
                <a:ext uri="{FF2B5EF4-FFF2-40B4-BE49-F238E27FC236}">
                  <a16:creationId xmlns:a16="http://schemas.microsoft.com/office/drawing/2014/main" xmlns="" id="{3E8FBADB-9F5D-FABF-1841-49EF0AA18F83}"/>
                </a:ext>
              </a:extLst>
            </p:cNvPr>
            <p:cNvSpPr/>
            <p:nvPr/>
          </p:nvSpPr>
          <p:spPr>
            <a:xfrm rot="20037032">
              <a:off x="6757640" y="507920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2" name="Rectangle 31">
              <a:extLst>
                <a:ext uri="{FF2B5EF4-FFF2-40B4-BE49-F238E27FC236}">
                  <a16:creationId xmlns:a16="http://schemas.microsoft.com/office/drawing/2014/main" xmlns="" id="{78C6BE1A-124C-FAD2-2ECE-0DCDABDFA5AF}"/>
                </a:ext>
              </a:extLst>
            </p:cNvPr>
            <p:cNvSpPr/>
            <p:nvPr/>
          </p:nvSpPr>
          <p:spPr>
            <a:xfrm rot="20037032">
              <a:off x="6833070" y="4904052"/>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3" name="Rectangle 32">
              <a:extLst>
                <a:ext uri="{FF2B5EF4-FFF2-40B4-BE49-F238E27FC236}">
                  <a16:creationId xmlns:a16="http://schemas.microsoft.com/office/drawing/2014/main" xmlns="" id="{0373A54C-361E-4559-B5D2-189565334326}"/>
                </a:ext>
              </a:extLst>
            </p:cNvPr>
            <p:cNvSpPr/>
            <p:nvPr/>
          </p:nvSpPr>
          <p:spPr>
            <a:xfrm rot="20037032">
              <a:off x="7108916" y="476424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4" name="TextBox 33">
              <a:extLst>
                <a:ext uri="{FF2B5EF4-FFF2-40B4-BE49-F238E27FC236}">
                  <a16:creationId xmlns:a16="http://schemas.microsoft.com/office/drawing/2014/main" xmlns="" id="{A22A0F87-4113-1833-FCC8-825B0538A434}"/>
                </a:ext>
              </a:extLst>
            </p:cNvPr>
            <p:cNvSpPr txBox="1"/>
            <p:nvPr/>
          </p:nvSpPr>
          <p:spPr>
            <a:xfrm rot="20037032">
              <a:off x="6630506" y="4954389"/>
              <a:ext cx="1140837" cy="465004"/>
            </a:xfrm>
            <a:prstGeom prst="rect">
              <a:avLst/>
            </a:prstGeom>
            <a:noFill/>
          </p:spPr>
          <p:txBody>
            <a:bodyPr wrap="none" rtlCol="0">
              <a:spAutoFit/>
            </a:bodyPr>
            <a:lstStyle/>
            <a:p>
              <a:r>
                <a:rPr lang="en-US" sz="1050" dirty="0"/>
                <a:t>Scooter</a:t>
              </a:r>
            </a:p>
          </p:txBody>
        </p:sp>
        <p:sp>
          <p:nvSpPr>
            <p:cNvPr id="35" name="Rectangle 34">
              <a:extLst>
                <a:ext uri="{FF2B5EF4-FFF2-40B4-BE49-F238E27FC236}">
                  <a16:creationId xmlns:a16="http://schemas.microsoft.com/office/drawing/2014/main" xmlns="" id="{892FDA95-3092-2ED9-8D60-271DF997059E}"/>
                </a:ext>
              </a:extLst>
            </p:cNvPr>
            <p:cNvSpPr/>
            <p:nvPr/>
          </p:nvSpPr>
          <p:spPr>
            <a:xfrm>
              <a:off x="6674533" y="2584699"/>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WALL</a:t>
              </a:r>
            </a:p>
          </p:txBody>
        </p:sp>
        <p:sp>
          <p:nvSpPr>
            <p:cNvPr id="36" name="Arc 35">
              <a:extLst>
                <a:ext uri="{FF2B5EF4-FFF2-40B4-BE49-F238E27FC236}">
                  <a16:creationId xmlns:a16="http://schemas.microsoft.com/office/drawing/2014/main" xmlns="" id="{0674492F-36D8-FEAA-7077-E6523D6FFAD3}"/>
                </a:ext>
              </a:extLst>
            </p:cNvPr>
            <p:cNvSpPr/>
            <p:nvPr/>
          </p:nvSpPr>
          <p:spPr>
            <a:xfrm rot="20352669">
              <a:off x="6807039" y="3915481"/>
              <a:ext cx="914400" cy="914400"/>
            </a:xfrm>
            <a:prstGeom prst="arc">
              <a:avLst>
                <a:gd name="adj1" fmla="val 16200000"/>
                <a:gd name="adj2" fmla="val 1919543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Isosceles Triangle 36">
              <a:extLst>
                <a:ext uri="{FF2B5EF4-FFF2-40B4-BE49-F238E27FC236}">
                  <a16:creationId xmlns:a16="http://schemas.microsoft.com/office/drawing/2014/main" xmlns="" id="{8D512761-0796-2FAC-167B-1554CE56F894}"/>
                </a:ext>
              </a:extLst>
            </p:cNvPr>
            <p:cNvSpPr/>
            <p:nvPr/>
          </p:nvSpPr>
          <p:spPr>
            <a:xfrm rot="14989193">
              <a:off x="7006274" y="3926797"/>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xmlns="" id="{09E7637E-AA49-CEBF-D8A9-D47A124CC292}"/>
                </a:ext>
              </a:extLst>
            </p:cNvPr>
            <p:cNvSpPr/>
            <p:nvPr/>
          </p:nvSpPr>
          <p:spPr>
            <a:xfrm rot="20116445">
              <a:off x="4976794" y="1191998"/>
              <a:ext cx="1267906" cy="368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WALL</a:t>
              </a:r>
            </a:p>
          </p:txBody>
        </p:sp>
      </p:grpSp>
    </p:spTree>
    <p:extLst>
      <p:ext uri="{BB962C8B-B14F-4D97-AF65-F5344CB8AC3E}">
        <p14:creationId xmlns:p14="http://schemas.microsoft.com/office/powerpoint/2010/main" val="309198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circle(in)">
                                      <p:cBhvr>
                                        <p:cTn id="7"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864" y="485839"/>
            <a:ext cx="4293136" cy="526174"/>
          </a:xfrm>
        </p:spPr>
        <p:txBody>
          <a:bodyPr>
            <a:normAutofit fontScale="90000"/>
          </a:bodyPr>
          <a:lstStyle/>
          <a:p>
            <a:r>
              <a:rPr lang="en-US" dirty="0"/>
              <a:t>Look Left</a:t>
            </a:r>
          </a:p>
        </p:txBody>
      </p:sp>
      <p:grpSp>
        <p:nvGrpSpPr>
          <p:cNvPr id="3" name="Group 2">
            <a:extLst>
              <a:ext uri="{FF2B5EF4-FFF2-40B4-BE49-F238E27FC236}">
                <a16:creationId xmlns:a16="http://schemas.microsoft.com/office/drawing/2014/main" xmlns="" id="{F61C6992-BD5B-AE35-DD54-690E98908DFF}"/>
              </a:ext>
            </a:extLst>
          </p:cNvPr>
          <p:cNvGrpSpPr/>
          <p:nvPr/>
        </p:nvGrpSpPr>
        <p:grpSpPr>
          <a:xfrm>
            <a:off x="5033925" y="1394896"/>
            <a:ext cx="3922345" cy="4848936"/>
            <a:chOff x="5033925" y="1394896"/>
            <a:chExt cx="3922345" cy="4848936"/>
          </a:xfrm>
        </p:grpSpPr>
        <p:sp>
          <p:nvSpPr>
            <p:cNvPr id="16" name="Rectangle 15"/>
            <p:cNvSpPr/>
            <p:nvPr/>
          </p:nvSpPr>
          <p:spPr>
            <a:xfrm>
              <a:off x="5628115" y="5874500"/>
              <a:ext cx="3328155" cy="369332"/>
            </a:xfrm>
            <a:prstGeom prst="rect">
              <a:avLst/>
            </a:prstGeom>
          </p:spPr>
          <p:txBody>
            <a:bodyPr wrap="none">
              <a:spAutoFit/>
            </a:bodyPr>
            <a:lstStyle/>
            <a:p>
              <a:r>
                <a:rPr lang="en-US" dirty="0"/>
                <a:t> Look left, is there an obstacle?</a:t>
              </a:r>
            </a:p>
          </p:txBody>
        </p:sp>
        <p:sp>
          <p:nvSpPr>
            <p:cNvPr id="28" name="TextBox 27">
              <a:extLst>
                <a:ext uri="{FF2B5EF4-FFF2-40B4-BE49-F238E27FC236}">
                  <a16:creationId xmlns:a16="http://schemas.microsoft.com/office/drawing/2014/main" xmlns="" id="{7A947145-D3B1-4B29-BF5D-5D14E042D985}"/>
                </a:ext>
              </a:extLst>
            </p:cNvPr>
            <p:cNvSpPr txBox="1"/>
            <p:nvPr/>
          </p:nvSpPr>
          <p:spPr>
            <a:xfrm>
              <a:off x="6516246" y="1925153"/>
              <a:ext cx="1284784" cy="646331"/>
            </a:xfrm>
            <a:prstGeom prst="rect">
              <a:avLst/>
            </a:prstGeom>
            <a:noFill/>
          </p:spPr>
          <p:txBody>
            <a:bodyPr wrap="square" rtlCol="0">
              <a:spAutoFit/>
            </a:bodyPr>
            <a:lstStyle/>
            <a:p>
              <a:r>
                <a:rPr lang="en-US" b="1" dirty="0"/>
                <a:t>Avoid Obstacle</a:t>
              </a:r>
            </a:p>
          </p:txBody>
        </p:sp>
        <p:sp>
          <p:nvSpPr>
            <p:cNvPr id="4" name="Isosceles Triangle 3">
              <a:extLst>
                <a:ext uri="{FF2B5EF4-FFF2-40B4-BE49-F238E27FC236}">
                  <a16:creationId xmlns:a16="http://schemas.microsoft.com/office/drawing/2014/main" xmlns="" id="{EC6BF5C5-98D6-489D-A6C7-93194C0925D8}"/>
                </a:ext>
              </a:extLst>
            </p:cNvPr>
            <p:cNvSpPr/>
            <p:nvPr/>
          </p:nvSpPr>
          <p:spPr>
            <a:xfrm rot="10800000">
              <a:off x="7774878" y="2082020"/>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0" name="Isosceles Triangle 19">
              <a:extLst>
                <a:ext uri="{FF2B5EF4-FFF2-40B4-BE49-F238E27FC236}">
                  <a16:creationId xmlns:a16="http://schemas.microsoft.com/office/drawing/2014/main" xmlns="" id="{B140D64C-1C97-49B9-8355-21FF26CA18F0}"/>
                </a:ext>
              </a:extLst>
            </p:cNvPr>
            <p:cNvSpPr/>
            <p:nvPr/>
          </p:nvSpPr>
          <p:spPr>
            <a:xfrm rot="9237032">
              <a:off x="5888765" y="1628987"/>
              <a:ext cx="820525" cy="3378246"/>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xmlns="" id="{3E537CF7-52E9-4D92-9EC0-0CAF627B2A1C}"/>
                </a:ext>
              </a:extLst>
            </p:cNvPr>
            <p:cNvSpPr txBox="1"/>
            <p:nvPr/>
          </p:nvSpPr>
          <p:spPr>
            <a:xfrm rot="20037032">
              <a:off x="5374620" y="1817733"/>
              <a:ext cx="691215" cy="540338"/>
            </a:xfrm>
            <a:prstGeom prst="rect">
              <a:avLst/>
            </a:prstGeom>
            <a:noFill/>
          </p:spPr>
          <p:txBody>
            <a:bodyPr wrap="none" rtlCol="0">
              <a:spAutoFit/>
            </a:bodyPr>
            <a:lstStyle/>
            <a:p>
              <a:r>
                <a:rPr lang="en-US" sz="1400" dirty="0"/>
                <a:t>Sonar</a:t>
              </a:r>
            </a:p>
            <a:p>
              <a:r>
                <a:rPr lang="en-US" sz="1400" dirty="0"/>
                <a:t>Sensor</a:t>
              </a:r>
            </a:p>
          </p:txBody>
        </p:sp>
        <p:sp>
          <p:nvSpPr>
            <p:cNvPr id="22" name="Rectangle 21">
              <a:extLst>
                <a:ext uri="{FF2B5EF4-FFF2-40B4-BE49-F238E27FC236}">
                  <a16:creationId xmlns:a16="http://schemas.microsoft.com/office/drawing/2014/main" xmlns="" id="{D0DD89D5-D837-434E-8816-5CFB431D613B}"/>
                </a:ext>
              </a:extLst>
            </p:cNvPr>
            <p:cNvSpPr/>
            <p:nvPr/>
          </p:nvSpPr>
          <p:spPr>
            <a:xfrm rot="20037032">
              <a:off x="6868446" y="487968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xmlns="" id="{00BDE15D-AA3F-4257-B732-7335F70B9F0A}"/>
                </a:ext>
              </a:extLst>
            </p:cNvPr>
            <p:cNvSpPr/>
            <p:nvPr/>
          </p:nvSpPr>
          <p:spPr>
            <a:xfrm rot="20037032">
              <a:off x="7586329" y="467414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a:extLst>
                <a:ext uri="{FF2B5EF4-FFF2-40B4-BE49-F238E27FC236}">
                  <a16:creationId xmlns:a16="http://schemas.microsoft.com/office/drawing/2014/main" xmlns="" id="{A5C1DC4B-D4C6-4FCF-BDC2-B5680B5A4D27}"/>
                </a:ext>
              </a:extLst>
            </p:cNvPr>
            <p:cNvSpPr/>
            <p:nvPr/>
          </p:nvSpPr>
          <p:spPr>
            <a:xfrm rot="20037032">
              <a:off x="6757640" y="507920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5" name="Rectangle 24">
              <a:extLst>
                <a:ext uri="{FF2B5EF4-FFF2-40B4-BE49-F238E27FC236}">
                  <a16:creationId xmlns:a16="http://schemas.microsoft.com/office/drawing/2014/main" xmlns="" id="{524E627A-B660-4415-A296-AEA05DCD6106}"/>
                </a:ext>
              </a:extLst>
            </p:cNvPr>
            <p:cNvSpPr/>
            <p:nvPr/>
          </p:nvSpPr>
          <p:spPr>
            <a:xfrm rot="20037032">
              <a:off x="6833070" y="4904052"/>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a:extLst>
                <a:ext uri="{FF2B5EF4-FFF2-40B4-BE49-F238E27FC236}">
                  <a16:creationId xmlns:a16="http://schemas.microsoft.com/office/drawing/2014/main" xmlns="" id="{9C9160F4-1AED-48D8-B87B-C1F38F46B3C8}"/>
                </a:ext>
              </a:extLst>
            </p:cNvPr>
            <p:cNvSpPr/>
            <p:nvPr/>
          </p:nvSpPr>
          <p:spPr>
            <a:xfrm rot="20037032">
              <a:off x="7108916" y="476424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TextBox 26">
              <a:extLst>
                <a:ext uri="{FF2B5EF4-FFF2-40B4-BE49-F238E27FC236}">
                  <a16:creationId xmlns:a16="http://schemas.microsoft.com/office/drawing/2014/main" xmlns="" id="{09A4EF86-20BA-4C1B-8D4D-86A1F3A7A6C8}"/>
                </a:ext>
              </a:extLst>
            </p:cNvPr>
            <p:cNvSpPr txBox="1"/>
            <p:nvPr/>
          </p:nvSpPr>
          <p:spPr>
            <a:xfrm rot="20037032">
              <a:off x="6809630" y="5033003"/>
              <a:ext cx="782587" cy="307777"/>
            </a:xfrm>
            <a:prstGeom prst="rect">
              <a:avLst/>
            </a:prstGeom>
            <a:noFill/>
          </p:spPr>
          <p:txBody>
            <a:bodyPr wrap="none" rtlCol="0">
              <a:spAutoFit/>
            </a:bodyPr>
            <a:lstStyle/>
            <a:p>
              <a:r>
                <a:rPr lang="en-US" sz="1400" dirty="0"/>
                <a:t>Scooter</a:t>
              </a:r>
            </a:p>
          </p:txBody>
        </p:sp>
        <p:sp>
          <p:nvSpPr>
            <p:cNvPr id="43" name="Rectangle 42">
              <a:extLst>
                <a:ext uri="{FF2B5EF4-FFF2-40B4-BE49-F238E27FC236}">
                  <a16:creationId xmlns:a16="http://schemas.microsoft.com/office/drawing/2014/main" xmlns="" id="{8F40DC26-63D7-472A-87A8-9F17467AADEE}"/>
                </a:ext>
              </a:extLst>
            </p:cNvPr>
            <p:cNvSpPr/>
            <p:nvPr/>
          </p:nvSpPr>
          <p:spPr>
            <a:xfrm>
              <a:off x="6674533" y="2584699"/>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5" name="Arc 4">
              <a:extLst>
                <a:ext uri="{FF2B5EF4-FFF2-40B4-BE49-F238E27FC236}">
                  <a16:creationId xmlns:a16="http://schemas.microsoft.com/office/drawing/2014/main" xmlns="" id="{EE23E2B1-E55F-4B30-8E04-6676FFA2F890}"/>
                </a:ext>
              </a:extLst>
            </p:cNvPr>
            <p:cNvSpPr/>
            <p:nvPr/>
          </p:nvSpPr>
          <p:spPr>
            <a:xfrm rot="20352669">
              <a:off x="6807039" y="3915481"/>
              <a:ext cx="914400" cy="914400"/>
            </a:xfrm>
            <a:prstGeom prst="arc">
              <a:avLst>
                <a:gd name="adj1" fmla="val 16200000"/>
                <a:gd name="adj2" fmla="val 1919543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Isosceles Triangle 5">
              <a:extLst>
                <a:ext uri="{FF2B5EF4-FFF2-40B4-BE49-F238E27FC236}">
                  <a16:creationId xmlns:a16="http://schemas.microsoft.com/office/drawing/2014/main" xmlns="" id="{943E4A78-79B5-40EF-ABD6-83C65C3A1579}"/>
                </a:ext>
              </a:extLst>
            </p:cNvPr>
            <p:cNvSpPr/>
            <p:nvPr/>
          </p:nvSpPr>
          <p:spPr>
            <a:xfrm rot="14989193">
              <a:off x="7006274" y="3926797"/>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xmlns="" id="{598D2493-1822-4FF4-BFE5-07261214DC31}"/>
                </a:ext>
              </a:extLst>
            </p:cNvPr>
            <p:cNvSpPr/>
            <p:nvPr/>
          </p:nvSpPr>
          <p:spPr>
            <a:xfrm rot="20116445">
              <a:off x="5033925" y="1394896"/>
              <a:ext cx="939866"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grpSp>
    </p:spTree>
    <p:extLst>
      <p:ext uri="{BB962C8B-B14F-4D97-AF65-F5344CB8AC3E}">
        <p14:creationId xmlns:p14="http://schemas.microsoft.com/office/powerpoint/2010/main" val="19607290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11567"/>
            <a:ext cx="8229600" cy="526174"/>
          </a:xfrm>
        </p:spPr>
        <p:txBody>
          <a:bodyPr>
            <a:normAutofit fontScale="90000"/>
          </a:bodyPr>
          <a:lstStyle/>
          <a:p>
            <a:r>
              <a:rPr lang="en-US" dirty="0"/>
              <a:t>Scooter Navigation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337908" y="3910782"/>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Isosceles Triangle 3"/>
          <p:cNvSpPr/>
          <p:nvPr/>
        </p:nvSpPr>
        <p:spPr>
          <a:xfrm rot="11330248">
            <a:off x="2236482" y="2036492"/>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rot="10419886">
            <a:off x="1475735" y="2020060"/>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36549" y="2760392"/>
            <a:ext cx="819455" cy="646331"/>
          </a:xfrm>
          <a:prstGeom prst="rect">
            <a:avLst/>
          </a:prstGeom>
          <a:noFill/>
        </p:spPr>
        <p:txBody>
          <a:bodyPr wrap="none" rtlCol="0">
            <a:spAutoFit/>
          </a:bodyPr>
          <a:lstStyle/>
          <a:p>
            <a:r>
              <a:rPr lang="en-US" dirty="0"/>
              <a:t>Right </a:t>
            </a:r>
          </a:p>
          <a:p>
            <a:r>
              <a:rPr lang="en-US" dirty="0"/>
              <a:t>Sensor</a:t>
            </a:r>
          </a:p>
        </p:txBody>
      </p:sp>
      <p:sp>
        <p:nvSpPr>
          <p:cNvPr id="8" name="TextBox 7"/>
          <p:cNvSpPr txBox="1"/>
          <p:nvPr/>
        </p:nvSpPr>
        <p:spPr>
          <a:xfrm>
            <a:off x="615895" y="2760392"/>
            <a:ext cx="819455" cy="646331"/>
          </a:xfrm>
          <a:prstGeom prst="rect">
            <a:avLst/>
          </a:prstGeom>
          <a:noFill/>
        </p:spPr>
        <p:txBody>
          <a:bodyPr wrap="none" rtlCol="0">
            <a:spAutoFit/>
          </a:bodyPr>
          <a:lstStyle/>
          <a:p>
            <a:r>
              <a:rPr lang="en-US" dirty="0"/>
              <a:t>Left </a:t>
            </a:r>
          </a:p>
          <a:p>
            <a:r>
              <a:rPr lang="en-US" dirty="0"/>
              <a:t>Sensor</a:t>
            </a:r>
          </a:p>
        </p:txBody>
      </p:sp>
      <p:sp>
        <p:nvSpPr>
          <p:cNvPr id="7" name="Down Arrow 6"/>
          <p:cNvSpPr/>
          <p:nvPr/>
        </p:nvSpPr>
        <p:spPr>
          <a:xfrm rot="10800000">
            <a:off x="2005424" y="2590799"/>
            <a:ext cx="482985" cy="7791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853027" y="1490663"/>
            <a:ext cx="979371" cy="369332"/>
          </a:xfrm>
          <a:prstGeom prst="rect">
            <a:avLst/>
          </a:prstGeom>
          <a:noFill/>
        </p:spPr>
        <p:txBody>
          <a:bodyPr wrap="none" rtlCol="0">
            <a:spAutoFit/>
          </a:bodyPr>
          <a:lstStyle/>
          <a:p>
            <a:r>
              <a:rPr lang="en-US" b="1" dirty="0"/>
              <a:t>Forward</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062308" y="4063181"/>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6960882" y="2188891"/>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200135" y="2172459"/>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760949" y="2912791"/>
            <a:ext cx="819455" cy="646331"/>
          </a:xfrm>
          <a:prstGeom prst="rect">
            <a:avLst/>
          </a:prstGeom>
          <a:noFill/>
        </p:spPr>
        <p:txBody>
          <a:bodyPr wrap="none" rtlCol="0">
            <a:spAutoFit/>
          </a:bodyPr>
          <a:lstStyle/>
          <a:p>
            <a:r>
              <a:rPr lang="en-US" dirty="0"/>
              <a:t>Right </a:t>
            </a:r>
          </a:p>
          <a:p>
            <a:r>
              <a:rPr lang="en-US" dirty="0"/>
              <a:t>Sensor</a:t>
            </a:r>
          </a:p>
        </p:txBody>
      </p:sp>
      <p:sp>
        <p:nvSpPr>
          <p:cNvPr id="15" name="TextBox 14"/>
          <p:cNvSpPr txBox="1"/>
          <p:nvPr/>
        </p:nvSpPr>
        <p:spPr>
          <a:xfrm>
            <a:off x="5340295" y="2912791"/>
            <a:ext cx="819455" cy="646331"/>
          </a:xfrm>
          <a:prstGeom prst="rect">
            <a:avLst/>
          </a:prstGeom>
          <a:noFill/>
        </p:spPr>
        <p:txBody>
          <a:bodyPr wrap="none" rtlCol="0">
            <a:spAutoFit/>
          </a:bodyPr>
          <a:lstStyle/>
          <a:p>
            <a:r>
              <a:rPr lang="en-US" dirty="0"/>
              <a:t>Left </a:t>
            </a:r>
          </a:p>
          <a:p>
            <a:r>
              <a:rPr lang="en-US" dirty="0"/>
              <a:t>Sensor</a:t>
            </a:r>
          </a:p>
        </p:txBody>
      </p:sp>
      <p:sp>
        <p:nvSpPr>
          <p:cNvPr id="10" name="Rectangle 9"/>
          <p:cNvSpPr/>
          <p:nvPr/>
        </p:nvSpPr>
        <p:spPr>
          <a:xfrm>
            <a:off x="5924198" y="2439159"/>
            <a:ext cx="2246477"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17" name="TextBox 16"/>
          <p:cNvSpPr txBox="1"/>
          <p:nvPr/>
        </p:nvSpPr>
        <p:spPr>
          <a:xfrm>
            <a:off x="6629434" y="1613443"/>
            <a:ext cx="618439" cy="369332"/>
          </a:xfrm>
          <a:prstGeom prst="rect">
            <a:avLst/>
          </a:prstGeom>
          <a:noFill/>
        </p:spPr>
        <p:txBody>
          <a:bodyPr wrap="none" rtlCol="0">
            <a:spAutoFit/>
          </a:bodyPr>
          <a:lstStyle/>
          <a:p>
            <a:r>
              <a:rPr lang="en-US" b="1" dirty="0"/>
              <a:t>Stop</a:t>
            </a:r>
          </a:p>
        </p:txBody>
      </p:sp>
      <p:sp>
        <p:nvSpPr>
          <p:cNvPr id="3" name="Hexagon 2"/>
          <p:cNvSpPr/>
          <p:nvPr/>
        </p:nvSpPr>
        <p:spPr>
          <a:xfrm>
            <a:off x="7247873" y="1665643"/>
            <a:ext cx="256345" cy="264931"/>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15895" y="5791200"/>
            <a:ext cx="3557641" cy="369332"/>
          </a:xfrm>
          <a:prstGeom prst="rect">
            <a:avLst/>
          </a:prstGeom>
        </p:spPr>
        <p:txBody>
          <a:bodyPr wrap="none">
            <a:spAutoFit/>
          </a:bodyPr>
          <a:lstStyle/>
          <a:p>
            <a:r>
              <a:rPr lang="en-US" dirty="0"/>
              <a:t> if an object isn’t close go forward    </a:t>
            </a:r>
          </a:p>
        </p:txBody>
      </p:sp>
      <p:sp>
        <p:nvSpPr>
          <p:cNvPr id="19" name="Rectangle 18"/>
          <p:cNvSpPr/>
          <p:nvPr/>
        </p:nvSpPr>
        <p:spPr>
          <a:xfrm>
            <a:off x="5340295" y="5616481"/>
            <a:ext cx="3485497" cy="646331"/>
          </a:xfrm>
          <a:prstGeom prst="rect">
            <a:avLst/>
          </a:prstGeom>
        </p:spPr>
        <p:txBody>
          <a:bodyPr wrap="square">
            <a:spAutoFit/>
          </a:bodyPr>
          <a:lstStyle/>
          <a:p>
            <a:r>
              <a:rPr lang="en-US" dirty="0"/>
              <a:t> if an obstacle is really close to both the right and left sensor stop</a:t>
            </a:r>
          </a:p>
        </p:txBody>
      </p:sp>
    </p:spTree>
    <p:extLst>
      <p:ext uri="{BB962C8B-B14F-4D97-AF65-F5344CB8AC3E}">
        <p14:creationId xmlns:p14="http://schemas.microsoft.com/office/powerpoint/2010/main" val="3216233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274638"/>
            <a:ext cx="8229600" cy="868362"/>
          </a:xfrm>
        </p:spPr>
        <p:txBody>
          <a:bodyPr/>
          <a:lstStyle/>
          <a:p>
            <a:pPr eaLnBrk="1" hangingPunct="1"/>
            <a:r>
              <a:rPr lang="en-US" altLang="en-US"/>
              <a:t>Robotic Safety</a:t>
            </a:r>
          </a:p>
        </p:txBody>
      </p:sp>
      <p:sp>
        <p:nvSpPr>
          <p:cNvPr id="14339" name="Content Placeholder 2"/>
          <p:cNvSpPr>
            <a:spLocks noGrp="1"/>
          </p:cNvSpPr>
          <p:nvPr>
            <p:ph idx="1"/>
          </p:nvPr>
        </p:nvSpPr>
        <p:spPr>
          <a:xfrm>
            <a:off x="304800" y="1143000"/>
            <a:ext cx="8839200" cy="4830763"/>
          </a:xfrm>
        </p:spPr>
        <p:txBody>
          <a:bodyPr>
            <a:normAutofit fontScale="92500" lnSpcReduction="10000"/>
          </a:bodyPr>
          <a:lstStyle/>
          <a:p>
            <a:pPr eaLnBrk="1" hangingPunct="1">
              <a:buFont typeface="Arial" charset="0"/>
              <a:buNone/>
              <a:defRPr/>
            </a:pPr>
            <a:r>
              <a:rPr lang="en-US" sz="2400" b="1" dirty="0"/>
              <a:t>STORED ENERGY</a:t>
            </a:r>
          </a:p>
          <a:p>
            <a:pPr marL="0" indent="0" eaLnBrk="1" hangingPunct="1">
              <a:buFont typeface="Arial" charset="0"/>
              <a:buNone/>
              <a:defRPr/>
            </a:pPr>
            <a:r>
              <a:rPr lang="en-US" sz="2400" dirty="0"/>
              <a:t>Plan out the required activities when servicing or making repairs to the robot. Make sure all teammates are aware that work is being done on the robot. Address the following:</a:t>
            </a:r>
          </a:p>
          <a:p>
            <a:pPr eaLnBrk="1" hangingPunct="1">
              <a:defRPr/>
            </a:pPr>
            <a:r>
              <a:rPr lang="en-US" sz="2400" dirty="0"/>
              <a:t>Ensure no one is working on the robot when it will be energized during repairs.</a:t>
            </a:r>
          </a:p>
          <a:p>
            <a:pPr eaLnBrk="1" hangingPunct="1">
              <a:defRPr/>
            </a:pPr>
            <a:r>
              <a:rPr lang="en-US" sz="2400" b="1" dirty="0"/>
              <a:t>Electrical Energy: Disconnect the electric power source</a:t>
            </a:r>
          </a:p>
          <a:p>
            <a:pPr eaLnBrk="1" hangingPunct="1">
              <a:defRPr/>
            </a:pPr>
            <a:r>
              <a:rPr lang="en-US" sz="2400" dirty="0"/>
              <a:t>Always de-energize the robot before working on it by unplugging batteries.  Open the main circuit breaker (“re-set” lever is released).</a:t>
            </a:r>
          </a:p>
          <a:p>
            <a:pPr eaLnBrk="1" hangingPunct="1">
              <a:defRPr/>
            </a:pPr>
            <a:r>
              <a:rPr lang="en-US" sz="2400" b="1" dirty="0"/>
              <a:t>Pneumatic Energy: Always vent any compressed air to the atmosphere.</a:t>
            </a:r>
          </a:p>
          <a:p>
            <a:pPr eaLnBrk="1" hangingPunct="1">
              <a:defRPr/>
            </a:pPr>
            <a:r>
              <a:rPr lang="en-US" sz="2400" dirty="0"/>
              <a:t>Relieve any compressed or stretched springs or tubing and lower all raised components.</a:t>
            </a:r>
          </a:p>
        </p:txBody>
      </p:sp>
    </p:spTree>
    <p:extLst>
      <p:ext uri="{BB962C8B-B14F-4D97-AF65-F5344CB8AC3E}">
        <p14:creationId xmlns:p14="http://schemas.microsoft.com/office/powerpoint/2010/main" val="20514461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57200"/>
            <a:ext cx="8229600" cy="1066800"/>
          </a:xfrm>
        </p:spPr>
        <p:txBody>
          <a:bodyPr/>
          <a:lstStyle/>
          <a:p>
            <a:r>
              <a:rPr lang="en-US" dirty="0" err="1"/>
              <a:t>FischBot</a:t>
            </a:r>
            <a:r>
              <a:rPr lang="en-US" dirty="0"/>
              <a:t> Navigation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272201" y="3944120"/>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Isosceles Triangle 3"/>
          <p:cNvSpPr/>
          <p:nvPr/>
        </p:nvSpPr>
        <p:spPr>
          <a:xfrm rot="11330248">
            <a:off x="2170775" y="2069830"/>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rot="10419886">
            <a:off x="1410028" y="2053398"/>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970842" y="2793730"/>
            <a:ext cx="819455" cy="646331"/>
          </a:xfrm>
          <a:prstGeom prst="rect">
            <a:avLst/>
          </a:prstGeom>
          <a:noFill/>
        </p:spPr>
        <p:txBody>
          <a:bodyPr wrap="none" rtlCol="0">
            <a:spAutoFit/>
          </a:bodyPr>
          <a:lstStyle/>
          <a:p>
            <a:r>
              <a:rPr lang="en-US" dirty="0"/>
              <a:t>Right </a:t>
            </a:r>
          </a:p>
          <a:p>
            <a:r>
              <a:rPr lang="en-US" dirty="0"/>
              <a:t>Sensor</a:t>
            </a:r>
          </a:p>
        </p:txBody>
      </p:sp>
      <p:sp>
        <p:nvSpPr>
          <p:cNvPr id="8" name="TextBox 7"/>
          <p:cNvSpPr txBox="1"/>
          <p:nvPr/>
        </p:nvSpPr>
        <p:spPr>
          <a:xfrm>
            <a:off x="550188" y="2793730"/>
            <a:ext cx="819455" cy="646331"/>
          </a:xfrm>
          <a:prstGeom prst="rect">
            <a:avLst/>
          </a:prstGeom>
          <a:noFill/>
        </p:spPr>
        <p:txBody>
          <a:bodyPr wrap="none" rtlCol="0">
            <a:spAutoFit/>
          </a:bodyPr>
          <a:lstStyle/>
          <a:p>
            <a:r>
              <a:rPr lang="en-US" dirty="0"/>
              <a:t>Left </a:t>
            </a:r>
          </a:p>
          <a:p>
            <a:r>
              <a:rPr lang="en-US" dirty="0"/>
              <a:t>Sensor</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5996601" y="4096519"/>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6895175" y="2222229"/>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134428" y="2205797"/>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695242" y="2946129"/>
            <a:ext cx="819455" cy="646331"/>
          </a:xfrm>
          <a:prstGeom prst="rect">
            <a:avLst/>
          </a:prstGeom>
          <a:noFill/>
        </p:spPr>
        <p:txBody>
          <a:bodyPr wrap="none" rtlCol="0">
            <a:spAutoFit/>
          </a:bodyPr>
          <a:lstStyle/>
          <a:p>
            <a:r>
              <a:rPr lang="en-US" dirty="0"/>
              <a:t>Right </a:t>
            </a:r>
          </a:p>
          <a:p>
            <a:r>
              <a:rPr lang="en-US" dirty="0"/>
              <a:t>Sensor</a:t>
            </a:r>
          </a:p>
        </p:txBody>
      </p:sp>
      <p:sp>
        <p:nvSpPr>
          <p:cNvPr id="15" name="TextBox 14"/>
          <p:cNvSpPr txBox="1"/>
          <p:nvPr/>
        </p:nvSpPr>
        <p:spPr>
          <a:xfrm>
            <a:off x="5274588" y="2946129"/>
            <a:ext cx="819455" cy="646331"/>
          </a:xfrm>
          <a:prstGeom prst="rect">
            <a:avLst/>
          </a:prstGeom>
          <a:noFill/>
        </p:spPr>
        <p:txBody>
          <a:bodyPr wrap="none" rtlCol="0">
            <a:spAutoFit/>
          </a:bodyPr>
          <a:lstStyle/>
          <a:p>
            <a:r>
              <a:rPr lang="en-US" dirty="0"/>
              <a:t>Left </a:t>
            </a:r>
          </a:p>
          <a:p>
            <a:r>
              <a:rPr lang="en-US" dirty="0"/>
              <a:t>Sensor</a:t>
            </a:r>
          </a:p>
        </p:txBody>
      </p:sp>
      <p:sp>
        <p:nvSpPr>
          <p:cNvPr id="10" name="Rectangle 9"/>
          <p:cNvSpPr/>
          <p:nvPr/>
        </p:nvSpPr>
        <p:spPr>
          <a:xfrm>
            <a:off x="2193405" y="2168512"/>
            <a:ext cx="89493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17" name="TextBox 16"/>
          <p:cNvSpPr txBox="1"/>
          <p:nvPr/>
        </p:nvSpPr>
        <p:spPr>
          <a:xfrm>
            <a:off x="6296699" y="1584034"/>
            <a:ext cx="1164550" cy="369332"/>
          </a:xfrm>
          <a:prstGeom prst="rect">
            <a:avLst/>
          </a:prstGeom>
          <a:noFill/>
        </p:spPr>
        <p:txBody>
          <a:bodyPr wrap="none" rtlCol="0">
            <a:spAutoFit/>
          </a:bodyPr>
          <a:lstStyle/>
          <a:p>
            <a:r>
              <a:rPr lang="en-US" b="1" dirty="0"/>
              <a:t>Turn Right</a:t>
            </a:r>
          </a:p>
        </p:txBody>
      </p:sp>
      <p:sp>
        <p:nvSpPr>
          <p:cNvPr id="3" name="Bent Arrow 2"/>
          <p:cNvSpPr/>
          <p:nvPr/>
        </p:nvSpPr>
        <p:spPr>
          <a:xfrm>
            <a:off x="6896195" y="2717907"/>
            <a:ext cx="714089" cy="8534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1684451" y="1447801"/>
            <a:ext cx="1033553" cy="369332"/>
          </a:xfrm>
          <a:prstGeom prst="rect">
            <a:avLst/>
          </a:prstGeom>
          <a:noFill/>
        </p:spPr>
        <p:txBody>
          <a:bodyPr wrap="none" rtlCol="0">
            <a:spAutoFit/>
          </a:bodyPr>
          <a:lstStyle/>
          <a:p>
            <a:r>
              <a:rPr lang="en-US" b="1" dirty="0"/>
              <a:t>Turn Left</a:t>
            </a:r>
          </a:p>
        </p:txBody>
      </p:sp>
      <p:sp>
        <p:nvSpPr>
          <p:cNvPr id="19" name="Bent Arrow 18"/>
          <p:cNvSpPr/>
          <p:nvPr/>
        </p:nvSpPr>
        <p:spPr>
          <a:xfrm flipH="1">
            <a:off x="1401750" y="2586621"/>
            <a:ext cx="896844" cy="8534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ectangle 19"/>
          <p:cNvSpPr/>
          <p:nvPr/>
        </p:nvSpPr>
        <p:spPr>
          <a:xfrm>
            <a:off x="5988053" y="2320098"/>
            <a:ext cx="89493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9" name="Rectangle 8"/>
          <p:cNvSpPr/>
          <p:nvPr/>
        </p:nvSpPr>
        <p:spPr>
          <a:xfrm>
            <a:off x="959915" y="5486400"/>
            <a:ext cx="2866410" cy="646331"/>
          </a:xfrm>
          <a:prstGeom prst="rect">
            <a:avLst/>
          </a:prstGeom>
        </p:spPr>
        <p:txBody>
          <a:bodyPr wrap="square">
            <a:spAutoFit/>
          </a:bodyPr>
          <a:lstStyle/>
          <a:p>
            <a:r>
              <a:rPr lang="en-US" dirty="0"/>
              <a:t> if an object is close to the right sensor turn left</a:t>
            </a:r>
          </a:p>
        </p:txBody>
      </p:sp>
      <p:sp>
        <p:nvSpPr>
          <p:cNvPr id="16" name="Rectangle 15"/>
          <p:cNvSpPr/>
          <p:nvPr/>
        </p:nvSpPr>
        <p:spPr>
          <a:xfrm>
            <a:off x="5838406" y="5562600"/>
            <a:ext cx="2467394" cy="646331"/>
          </a:xfrm>
          <a:prstGeom prst="rect">
            <a:avLst/>
          </a:prstGeom>
        </p:spPr>
        <p:txBody>
          <a:bodyPr wrap="square">
            <a:spAutoFit/>
          </a:bodyPr>
          <a:lstStyle/>
          <a:p>
            <a:r>
              <a:rPr lang="en-US" dirty="0"/>
              <a:t> if an object is close to the left sensor turn right</a:t>
            </a:r>
          </a:p>
        </p:txBody>
      </p:sp>
    </p:spTree>
    <p:extLst>
      <p:ext uri="{BB962C8B-B14F-4D97-AF65-F5344CB8AC3E}">
        <p14:creationId xmlns:p14="http://schemas.microsoft.com/office/powerpoint/2010/main" val="2555901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p:bldP spid="3" grpId="0" animBg="1"/>
      <p:bldP spid="18" grpId="0"/>
      <p:bldP spid="19" grpId="0" animBg="1"/>
      <p:bldP spid="20" grpId="0" animBg="1"/>
      <p:bldP spid="9" grpId="0"/>
      <p:bldP spid="1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84666"/>
            <a:ext cx="8229600" cy="1110734"/>
          </a:xfrm>
        </p:spPr>
        <p:txBody>
          <a:bodyPr>
            <a:normAutofit/>
          </a:bodyPr>
          <a:lstStyle/>
          <a:p>
            <a:r>
              <a:rPr lang="en-US" sz="3200" dirty="0"/>
              <a:t>What’s a Conditional Statement</a:t>
            </a:r>
          </a:p>
        </p:txBody>
      </p:sp>
      <p:sp>
        <p:nvSpPr>
          <p:cNvPr id="3" name="Content Placeholder 2"/>
          <p:cNvSpPr>
            <a:spLocks noGrp="1"/>
          </p:cNvSpPr>
          <p:nvPr>
            <p:ph idx="1"/>
          </p:nvPr>
        </p:nvSpPr>
        <p:spPr>
          <a:xfrm>
            <a:off x="228600" y="1143000"/>
            <a:ext cx="8229600" cy="5181600"/>
          </a:xfrm>
        </p:spPr>
        <p:txBody>
          <a:bodyPr>
            <a:normAutofit fontScale="62500" lnSpcReduction="20000"/>
          </a:bodyPr>
          <a:lstStyle/>
          <a:p>
            <a:pPr marL="0" indent="0">
              <a:buNone/>
            </a:pPr>
            <a:r>
              <a:rPr lang="en-US" b="1" dirty="0"/>
              <a:t>In English</a:t>
            </a:r>
          </a:p>
          <a:p>
            <a:pPr marL="0" indent="0">
              <a:buNone/>
            </a:pPr>
            <a:endParaRPr lang="en-US" b="1" dirty="0"/>
          </a:p>
          <a:p>
            <a:pPr marL="0" indent="0">
              <a:buNone/>
            </a:pPr>
            <a:endParaRPr lang="en-US" b="1" dirty="0"/>
          </a:p>
          <a:p>
            <a:pPr marL="0" indent="0">
              <a:buNone/>
            </a:pPr>
            <a:r>
              <a:rPr lang="en-US" sz="3300" dirty="0"/>
              <a:t>	</a:t>
            </a:r>
            <a:r>
              <a:rPr lang="en-US" sz="3200" dirty="0"/>
              <a:t>IF </a:t>
            </a:r>
            <a:r>
              <a:rPr lang="en-US" sz="3200" i="1" u="sng" dirty="0">
                <a:solidFill>
                  <a:srgbClr val="00B050"/>
                </a:solidFill>
              </a:rPr>
              <a:t>the distance is less than a mile</a:t>
            </a:r>
            <a:r>
              <a:rPr lang="en-US" sz="3200" dirty="0">
                <a:solidFill>
                  <a:srgbClr val="00B050"/>
                </a:solidFill>
              </a:rPr>
              <a:t> </a:t>
            </a:r>
            <a:r>
              <a:rPr lang="en-US" sz="3200" dirty="0"/>
              <a:t>then </a:t>
            </a:r>
            <a:r>
              <a:rPr lang="en-US" sz="3200" i="1" u="sng" dirty="0">
                <a:solidFill>
                  <a:srgbClr val="0070C0"/>
                </a:solidFill>
              </a:rPr>
              <a:t>I’ll walk</a:t>
            </a:r>
          </a:p>
          <a:p>
            <a:pPr marL="0" indent="0">
              <a:buNone/>
            </a:pPr>
            <a:r>
              <a:rPr lang="en-US" sz="3200" dirty="0"/>
              <a:t>	ELSE</a:t>
            </a:r>
            <a:r>
              <a:rPr lang="en-US" sz="3200" i="1" dirty="0"/>
              <a:t> </a:t>
            </a:r>
            <a:r>
              <a:rPr lang="en-US" sz="3200" dirty="0"/>
              <a:t>if </a:t>
            </a:r>
            <a:r>
              <a:rPr lang="en-US" sz="3200" i="1" u="sng" dirty="0">
                <a:solidFill>
                  <a:srgbClr val="00B050"/>
                </a:solidFill>
              </a:rPr>
              <a:t>the distance is less than five miles</a:t>
            </a:r>
            <a:r>
              <a:rPr lang="en-US" sz="3200" i="1" dirty="0">
                <a:solidFill>
                  <a:srgbClr val="00B050"/>
                </a:solidFill>
              </a:rPr>
              <a:t> </a:t>
            </a:r>
            <a:r>
              <a:rPr lang="en-US" sz="3200" dirty="0"/>
              <a:t>then</a:t>
            </a:r>
            <a:r>
              <a:rPr lang="en-US" sz="3200" i="1" dirty="0"/>
              <a:t> </a:t>
            </a:r>
            <a:r>
              <a:rPr lang="en-US" sz="3200" i="1" u="sng" dirty="0">
                <a:solidFill>
                  <a:srgbClr val="0070C0"/>
                </a:solidFill>
              </a:rPr>
              <a:t>I’ll take a bus</a:t>
            </a:r>
          </a:p>
          <a:p>
            <a:pPr marL="0" indent="0">
              <a:buNone/>
            </a:pPr>
            <a:r>
              <a:rPr lang="en-US" sz="3200" dirty="0"/>
              <a:t>	ELSE if </a:t>
            </a:r>
            <a:r>
              <a:rPr lang="en-US" sz="3200" i="1" u="sng" dirty="0">
                <a:solidFill>
                  <a:srgbClr val="00B050"/>
                </a:solidFill>
              </a:rPr>
              <a:t>the distance is less than 100 miles </a:t>
            </a:r>
            <a:r>
              <a:rPr lang="en-US" sz="3200" dirty="0"/>
              <a:t>then </a:t>
            </a:r>
            <a:r>
              <a:rPr lang="en-US" sz="3200" i="1" u="sng" dirty="0">
                <a:solidFill>
                  <a:srgbClr val="0070C0"/>
                </a:solidFill>
              </a:rPr>
              <a:t>I’ll drive a car</a:t>
            </a:r>
          </a:p>
          <a:p>
            <a:pPr marL="0" indent="0">
              <a:buNone/>
            </a:pPr>
            <a:r>
              <a:rPr lang="en-US" sz="3200" dirty="0"/>
              <a:t>	ELSE </a:t>
            </a:r>
            <a:r>
              <a:rPr lang="en-US" sz="3200" i="1" u="sng" dirty="0">
                <a:solidFill>
                  <a:srgbClr val="0070C0"/>
                </a:solidFill>
              </a:rPr>
              <a:t>take a plane</a:t>
            </a:r>
          </a:p>
          <a:p>
            <a:pPr marL="0" indent="0">
              <a:buNone/>
            </a:pPr>
            <a:endParaRPr lang="en-US" dirty="0"/>
          </a:p>
          <a:p>
            <a:pPr marL="0" indent="0">
              <a:buNone/>
            </a:pPr>
            <a:endParaRPr lang="en-US" b="1" dirty="0"/>
          </a:p>
          <a:p>
            <a:pPr marL="0" indent="0">
              <a:buNone/>
            </a:pPr>
            <a:r>
              <a:rPr lang="en-US" b="1" dirty="0"/>
              <a:t>Examples in Arduino (C  Language):</a:t>
            </a:r>
          </a:p>
          <a:p>
            <a:pPr marL="0" indent="0">
              <a:buNone/>
            </a:pPr>
            <a:r>
              <a:rPr lang="en-US" dirty="0"/>
              <a:t>   </a:t>
            </a:r>
            <a:r>
              <a:rPr lang="en-US" b="1" dirty="0"/>
              <a:t>if</a:t>
            </a:r>
            <a:r>
              <a:rPr lang="en-US" dirty="0"/>
              <a:t> </a:t>
            </a:r>
            <a:r>
              <a:rPr lang="en-US" b="1" dirty="0"/>
              <a:t>(</a:t>
            </a:r>
            <a:r>
              <a:rPr lang="en-US" i="1" dirty="0"/>
              <a:t>condition</a:t>
            </a:r>
            <a:r>
              <a:rPr lang="en-US" b="1" dirty="0"/>
              <a:t>) { </a:t>
            </a:r>
          </a:p>
          <a:p>
            <a:pPr marL="0" indent="0">
              <a:buNone/>
            </a:pPr>
            <a:r>
              <a:rPr lang="en-US" i="1" dirty="0"/>
              <a:t>       Action</a:t>
            </a:r>
            <a:r>
              <a:rPr lang="en-US" b="1" i="1" dirty="0"/>
              <a:t>;</a:t>
            </a:r>
          </a:p>
          <a:p>
            <a:pPr marL="0" indent="0">
              <a:buNone/>
            </a:pPr>
            <a:r>
              <a:rPr lang="en-US" i="1" dirty="0"/>
              <a:t>   </a:t>
            </a:r>
            <a:r>
              <a:rPr lang="en-US" b="1" dirty="0"/>
              <a:t>}else if (</a:t>
            </a:r>
            <a:r>
              <a:rPr lang="en-US" i="1" dirty="0"/>
              <a:t>condition</a:t>
            </a:r>
            <a:r>
              <a:rPr lang="en-US" b="1" dirty="0"/>
              <a:t>) {</a:t>
            </a:r>
          </a:p>
          <a:p>
            <a:pPr marL="0" indent="0">
              <a:buNone/>
            </a:pPr>
            <a:r>
              <a:rPr lang="en-US" b="1" dirty="0"/>
              <a:t>       </a:t>
            </a:r>
            <a:r>
              <a:rPr lang="en-US" i="1" dirty="0"/>
              <a:t>Action</a:t>
            </a:r>
            <a:r>
              <a:rPr lang="en-US" b="1" dirty="0"/>
              <a:t>;</a:t>
            </a:r>
          </a:p>
          <a:p>
            <a:pPr marL="0" indent="0">
              <a:buNone/>
            </a:pPr>
            <a:r>
              <a:rPr lang="en-US" b="1" dirty="0"/>
              <a:t>  }else {</a:t>
            </a:r>
          </a:p>
          <a:p>
            <a:pPr marL="0" indent="0">
              <a:buNone/>
            </a:pPr>
            <a:r>
              <a:rPr lang="en-US" b="1" dirty="0"/>
              <a:t>       </a:t>
            </a:r>
            <a:r>
              <a:rPr lang="en-US" i="1" dirty="0"/>
              <a:t>Action;</a:t>
            </a:r>
          </a:p>
          <a:p>
            <a:pPr marL="0" indent="0">
              <a:buNone/>
            </a:pPr>
            <a:r>
              <a:rPr lang="en-US" b="1" dirty="0"/>
              <a:t>}</a:t>
            </a:r>
          </a:p>
        </p:txBody>
      </p:sp>
      <p:sp>
        <p:nvSpPr>
          <p:cNvPr id="10" name="TextBox 9"/>
          <p:cNvSpPr txBox="1"/>
          <p:nvPr/>
        </p:nvSpPr>
        <p:spPr>
          <a:xfrm>
            <a:off x="2209800" y="1447800"/>
            <a:ext cx="1099981" cy="369332"/>
          </a:xfrm>
          <a:prstGeom prst="rect">
            <a:avLst/>
          </a:prstGeom>
          <a:noFill/>
          <a:ln>
            <a:solidFill>
              <a:schemeClr val="tx1"/>
            </a:solidFill>
          </a:ln>
        </p:spPr>
        <p:txBody>
          <a:bodyPr wrap="none" rtlCol="0">
            <a:spAutoFit/>
          </a:bodyPr>
          <a:lstStyle/>
          <a:p>
            <a:r>
              <a:rPr lang="en-US" dirty="0">
                <a:solidFill>
                  <a:srgbClr val="00B050"/>
                </a:solidFill>
              </a:rPr>
              <a:t>Condition</a:t>
            </a:r>
          </a:p>
        </p:txBody>
      </p:sp>
      <p:sp>
        <p:nvSpPr>
          <p:cNvPr id="14" name="TextBox 13"/>
          <p:cNvSpPr txBox="1"/>
          <p:nvPr/>
        </p:nvSpPr>
        <p:spPr>
          <a:xfrm>
            <a:off x="5834221" y="1447800"/>
            <a:ext cx="788999" cy="369332"/>
          </a:xfrm>
          <a:prstGeom prst="rect">
            <a:avLst/>
          </a:prstGeom>
          <a:noFill/>
          <a:ln>
            <a:solidFill>
              <a:schemeClr val="tx1"/>
            </a:solidFill>
          </a:ln>
        </p:spPr>
        <p:txBody>
          <a:bodyPr wrap="none" rtlCol="0">
            <a:spAutoFit/>
          </a:bodyPr>
          <a:lstStyle/>
          <a:p>
            <a:r>
              <a:rPr lang="en-US" dirty="0">
                <a:solidFill>
                  <a:srgbClr val="0070C0"/>
                </a:solidFill>
              </a:rPr>
              <a:t>Action</a:t>
            </a:r>
          </a:p>
        </p:txBody>
      </p:sp>
      <p:sp>
        <p:nvSpPr>
          <p:cNvPr id="28" name="TextBox 27"/>
          <p:cNvSpPr txBox="1"/>
          <p:nvPr/>
        </p:nvSpPr>
        <p:spPr>
          <a:xfrm>
            <a:off x="4876800" y="3429000"/>
            <a:ext cx="3326103" cy="2862322"/>
          </a:xfrm>
          <a:prstGeom prst="rect">
            <a:avLst/>
          </a:prstGeom>
          <a:noFill/>
          <a:ln>
            <a:solidFill>
              <a:schemeClr val="tx1"/>
            </a:solidFill>
          </a:ln>
        </p:spPr>
        <p:txBody>
          <a:bodyPr wrap="none" rtlCol="0">
            <a:spAutoFit/>
          </a:bodyPr>
          <a:lstStyle/>
          <a:p>
            <a:r>
              <a:rPr lang="en-US" dirty="0"/>
              <a:t>If(</a:t>
            </a:r>
            <a:r>
              <a:rPr lang="en-US" dirty="0">
                <a:solidFill>
                  <a:srgbClr val="00B050"/>
                </a:solidFill>
              </a:rPr>
              <a:t>distance&lt;1</a:t>
            </a:r>
            <a:r>
              <a:rPr lang="en-US" dirty="0"/>
              <a:t>){</a:t>
            </a:r>
          </a:p>
          <a:p>
            <a:r>
              <a:rPr lang="en-US" dirty="0"/>
              <a:t>   </a:t>
            </a:r>
            <a:r>
              <a:rPr lang="en-US" dirty="0" err="1">
                <a:solidFill>
                  <a:srgbClr val="0070C0"/>
                </a:solidFill>
              </a:rPr>
              <a:t>Serial.println</a:t>
            </a:r>
            <a:r>
              <a:rPr lang="en-US" dirty="0">
                <a:solidFill>
                  <a:srgbClr val="0070C0"/>
                </a:solidFill>
              </a:rPr>
              <a:t>(“let’s walk”);</a:t>
            </a:r>
          </a:p>
          <a:p>
            <a:r>
              <a:rPr lang="en-US" dirty="0"/>
              <a:t>}else if (</a:t>
            </a:r>
            <a:r>
              <a:rPr lang="en-US" dirty="0">
                <a:solidFill>
                  <a:srgbClr val="00B050"/>
                </a:solidFill>
              </a:rPr>
              <a:t>distance&lt;5</a:t>
            </a:r>
            <a:r>
              <a:rPr lang="en-US" dirty="0"/>
              <a:t>){</a:t>
            </a:r>
          </a:p>
          <a:p>
            <a:r>
              <a:rPr lang="en-US" dirty="0"/>
              <a:t>   </a:t>
            </a:r>
            <a:r>
              <a:rPr lang="en-US" dirty="0" err="1">
                <a:solidFill>
                  <a:srgbClr val="0070C0"/>
                </a:solidFill>
              </a:rPr>
              <a:t>Serial.println</a:t>
            </a:r>
            <a:r>
              <a:rPr lang="en-US" dirty="0">
                <a:solidFill>
                  <a:srgbClr val="0070C0"/>
                </a:solidFill>
              </a:rPr>
              <a:t>(“let’s take a bus”);</a:t>
            </a:r>
          </a:p>
          <a:p>
            <a:r>
              <a:rPr lang="en-US" dirty="0"/>
              <a:t>}else if (</a:t>
            </a:r>
            <a:r>
              <a:rPr lang="en-US" dirty="0">
                <a:solidFill>
                  <a:srgbClr val="00B050"/>
                </a:solidFill>
              </a:rPr>
              <a:t>distance&lt;100</a:t>
            </a:r>
            <a:r>
              <a:rPr lang="en-US" dirty="0"/>
              <a:t>){</a:t>
            </a:r>
          </a:p>
          <a:p>
            <a:r>
              <a:rPr lang="en-US" dirty="0"/>
              <a:t>   </a:t>
            </a:r>
            <a:r>
              <a:rPr lang="en-US" dirty="0" err="1">
                <a:solidFill>
                  <a:srgbClr val="0070C0"/>
                </a:solidFill>
              </a:rPr>
              <a:t>Serial.println</a:t>
            </a:r>
            <a:r>
              <a:rPr lang="en-US" dirty="0">
                <a:solidFill>
                  <a:srgbClr val="0070C0"/>
                </a:solidFill>
              </a:rPr>
              <a:t>(“let’s drive”);</a:t>
            </a:r>
          </a:p>
          <a:p>
            <a:r>
              <a:rPr lang="en-US" dirty="0"/>
              <a:t>else{</a:t>
            </a:r>
          </a:p>
          <a:p>
            <a:r>
              <a:rPr lang="en-US" dirty="0"/>
              <a:t>   </a:t>
            </a:r>
            <a:r>
              <a:rPr lang="en-US" dirty="0" err="1">
                <a:solidFill>
                  <a:srgbClr val="0070C0"/>
                </a:solidFill>
              </a:rPr>
              <a:t>Serial.println</a:t>
            </a:r>
            <a:r>
              <a:rPr lang="en-US" dirty="0">
                <a:solidFill>
                  <a:srgbClr val="0070C0"/>
                </a:solidFill>
              </a:rPr>
              <a:t>(“Let’s fly!!”);</a:t>
            </a:r>
          </a:p>
          <a:p>
            <a:r>
              <a:rPr lang="en-US" dirty="0"/>
              <a:t>}</a:t>
            </a:r>
          </a:p>
          <a:p>
            <a:r>
              <a:rPr lang="en-US" dirty="0"/>
              <a:t>    </a:t>
            </a:r>
          </a:p>
        </p:txBody>
      </p:sp>
    </p:spTree>
    <p:extLst>
      <p:ext uri="{BB962C8B-B14F-4D97-AF65-F5344CB8AC3E}">
        <p14:creationId xmlns:p14="http://schemas.microsoft.com/office/powerpoint/2010/main" val="25393102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p:cNvSpPr/>
          <p:nvPr/>
        </p:nvSpPr>
        <p:spPr>
          <a:xfrm>
            <a:off x="190694" y="4495800"/>
            <a:ext cx="8800906" cy="22860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a:t>Tune and Demonstrate your Robot</a:t>
            </a:r>
          </a:p>
        </p:txBody>
      </p:sp>
      <p:sp>
        <p:nvSpPr>
          <p:cNvPr id="11" name="TextBox 10">
            <a:extLst>
              <a:ext uri="{FF2B5EF4-FFF2-40B4-BE49-F238E27FC236}">
                <a16:creationId xmlns:a16="http://schemas.microsoft.com/office/drawing/2014/main" xmlns="" id="{537809D3-51AF-4445-9777-1635F0289C28}"/>
              </a:ext>
            </a:extLst>
          </p:cNvPr>
          <p:cNvSpPr txBox="1"/>
          <p:nvPr/>
        </p:nvSpPr>
        <p:spPr>
          <a:xfrm>
            <a:off x="5410200" y="1945160"/>
            <a:ext cx="3662389" cy="1815882"/>
          </a:xfrm>
          <a:prstGeom prst="rect">
            <a:avLst/>
          </a:prstGeom>
          <a:noFill/>
        </p:spPr>
        <p:txBody>
          <a:bodyPr wrap="square" rtlCol="0">
            <a:spAutoFit/>
          </a:bodyPr>
          <a:lstStyle/>
          <a:p>
            <a:r>
              <a:rPr lang="en-US" sz="2800" dirty="0"/>
              <a:t>Can you get your </a:t>
            </a:r>
            <a:r>
              <a:rPr lang="en-US" sz="2800" dirty="0" err="1"/>
              <a:t>FischBot</a:t>
            </a:r>
            <a:r>
              <a:rPr lang="en-US" sz="2800" dirty="0"/>
              <a:t> to navigate through a series of obstacles?</a:t>
            </a:r>
          </a:p>
        </p:txBody>
      </p:sp>
      <p:sp>
        <p:nvSpPr>
          <p:cNvPr id="12" name="TextBox 11">
            <a:extLst>
              <a:ext uri="{FF2B5EF4-FFF2-40B4-BE49-F238E27FC236}">
                <a16:creationId xmlns:a16="http://schemas.microsoft.com/office/drawing/2014/main" xmlns="" id="{8358D39D-43C0-45A0-8518-E662FFD2912F}"/>
              </a:ext>
            </a:extLst>
          </p:cNvPr>
          <p:cNvSpPr txBox="1"/>
          <p:nvPr/>
        </p:nvSpPr>
        <p:spPr>
          <a:xfrm>
            <a:off x="4931742" y="717214"/>
            <a:ext cx="2383458" cy="523220"/>
          </a:xfrm>
          <a:prstGeom prst="rect">
            <a:avLst/>
          </a:prstGeom>
          <a:noFill/>
        </p:spPr>
        <p:txBody>
          <a:bodyPr wrap="square" rtlCol="0">
            <a:spAutoFit/>
          </a:bodyPr>
          <a:lstStyle/>
          <a:p>
            <a:r>
              <a:rPr lang="en-US" sz="2800" b="1" dirty="0">
                <a:solidFill>
                  <a:schemeClr val="accent2"/>
                </a:solidFill>
              </a:rPr>
              <a:t>Challenge:</a:t>
            </a:r>
          </a:p>
        </p:txBody>
      </p:sp>
      <p:sp>
        <p:nvSpPr>
          <p:cNvPr id="14" name="TextBox 13">
            <a:extLst>
              <a:ext uri="{FF2B5EF4-FFF2-40B4-BE49-F238E27FC236}">
                <a16:creationId xmlns:a16="http://schemas.microsoft.com/office/drawing/2014/main" xmlns="" id="{B9960AEB-E961-4CB3-8022-BC612DAA819F}"/>
              </a:ext>
            </a:extLst>
          </p:cNvPr>
          <p:cNvSpPr txBox="1"/>
          <p:nvPr/>
        </p:nvSpPr>
        <p:spPr>
          <a:xfrm>
            <a:off x="856542" y="2057400"/>
            <a:ext cx="3729835" cy="1815882"/>
          </a:xfrm>
          <a:prstGeom prst="rect">
            <a:avLst/>
          </a:prstGeom>
          <a:noFill/>
        </p:spPr>
        <p:txBody>
          <a:bodyPr wrap="square" rtlCol="0">
            <a:spAutoFit/>
          </a:bodyPr>
          <a:lstStyle/>
          <a:p>
            <a:r>
              <a:rPr lang="en-US" sz="2800" dirty="0"/>
              <a:t>Can you tune your robot </a:t>
            </a:r>
            <a:br>
              <a:rPr lang="en-US" sz="2800" dirty="0"/>
            </a:br>
            <a:r>
              <a:rPr lang="en-US" sz="2800" dirty="0"/>
              <a:t>to go straight? </a:t>
            </a:r>
          </a:p>
          <a:p>
            <a:r>
              <a:rPr lang="en-US" sz="2800" dirty="0"/>
              <a:t>Left? </a:t>
            </a:r>
          </a:p>
          <a:p>
            <a:r>
              <a:rPr lang="en-US" sz="2800" dirty="0"/>
              <a:t>Right?</a:t>
            </a:r>
          </a:p>
        </p:txBody>
      </p:sp>
      <p:sp>
        <p:nvSpPr>
          <p:cNvPr id="15" name="TextBox 14">
            <a:extLst>
              <a:ext uri="{FF2B5EF4-FFF2-40B4-BE49-F238E27FC236}">
                <a16:creationId xmlns:a16="http://schemas.microsoft.com/office/drawing/2014/main" xmlns="" id="{2C91764F-7AFB-409D-B55B-507C5952B5A3}"/>
              </a:ext>
            </a:extLst>
          </p:cNvPr>
          <p:cNvSpPr txBox="1"/>
          <p:nvPr/>
        </p:nvSpPr>
        <p:spPr>
          <a:xfrm>
            <a:off x="425450" y="619780"/>
            <a:ext cx="2743201" cy="523220"/>
          </a:xfrm>
          <a:prstGeom prst="rect">
            <a:avLst/>
          </a:prstGeom>
          <a:noFill/>
        </p:spPr>
        <p:txBody>
          <a:bodyPr wrap="square" rtlCol="0">
            <a:spAutoFit/>
          </a:bodyPr>
          <a:lstStyle/>
          <a:p>
            <a:r>
              <a:rPr lang="en-US" sz="2800" b="1" dirty="0">
                <a:solidFill>
                  <a:schemeClr val="accent2"/>
                </a:solidFill>
              </a:rPr>
              <a:t>Challenge:</a:t>
            </a:r>
          </a:p>
        </p:txBody>
      </p:sp>
      <p:sp>
        <p:nvSpPr>
          <p:cNvPr id="16" name="TextBox 15">
            <a:extLst>
              <a:ext uri="{FF2B5EF4-FFF2-40B4-BE49-F238E27FC236}">
                <a16:creationId xmlns:a16="http://schemas.microsoft.com/office/drawing/2014/main" xmlns="" id="{537809D3-51AF-4445-9777-1635F0289C28}"/>
              </a:ext>
            </a:extLst>
          </p:cNvPr>
          <p:cNvSpPr txBox="1"/>
          <p:nvPr/>
        </p:nvSpPr>
        <p:spPr>
          <a:xfrm>
            <a:off x="228600" y="4876800"/>
            <a:ext cx="2362200" cy="1600438"/>
          </a:xfrm>
          <a:prstGeom prst="rect">
            <a:avLst/>
          </a:prstGeom>
          <a:noFill/>
        </p:spPr>
        <p:txBody>
          <a:bodyPr wrap="square" rtlCol="0">
            <a:spAutoFit/>
          </a:bodyPr>
          <a:lstStyle/>
          <a:p>
            <a:r>
              <a:rPr lang="en-US" dirty="0"/>
              <a:t>Can you write code </a:t>
            </a:r>
            <a:r>
              <a:rPr lang="en-US" sz="1600" dirty="0"/>
              <a:t>such that your </a:t>
            </a:r>
            <a:r>
              <a:rPr lang="en-US" sz="1600" dirty="0" err="1"/>
              <a:t>FischBot</a:t>
            </a:r>
            <a:r>
              <a:rPr lang="en-US" sz="1600" dirty="0"/>
              <a:t> tries to travel in the same direction while avoiding obstacles?</a:t>
            </a:r>
          </a:p>
          <a:p>
            <a:r>
              <a:rPr lang="en-US" sz="1600" dirty="0"/>
              <a:t>How would you do it?</a:t>
            </a:r>
          </a:p>
        </p:txBody>
      </p:sp>
      <p:sp>
        <p:nvSpPr>
          <p:cNvPr id="17" name="TextBox 16">
            <a:extLst>
              <a:ext uri="{FF2B5EF4-FFF2-40B4-BE49-F238E27FC236}">
                <a16:creationId xmlns:a16="http://schemas.microsoft.com/office/drawing/2014/main" xmlns="" id="{8358D39D-43C0-45A0-8518-E662FFD2912F}"/>
              </a:ext>
            </a:extLst>
          </p:cNvPr>
          <p:cNvSpPr txBox="1"/>
          <p:nvPr/>
        </p:nvSpPr>
        <p:spPr>
          <a:xfrm>
            <a:off x="190694" y="4607221"/>
            <a:ext cx="3801588" cy="400110"/>
          </a:xfrm>
          <a:prstGeom prst="rect">
            <a:avLst/>
          </a:prstGeom>
          <a:noFill/>
        </p:spPr>
        <p:txBody>
          <a:bodyPr wrap="square" rtlCol="0">
            <a:spAutoFit/>
          </a:bodyPr>
          <a:lstStyle/>
          <a:p>
            <a:r>
              <a:rPr lang="en-US" sz="2000" b="1" dirty="0">
                <a:solidFill>
                  <a:schemeClr val="accent2"/>
                </a:solidFill>
              </a:rPr>
              <a:t>Super Challenge:</a:t>
            </a:r>
          </a:p>
        </p:txBody>
      </p:sp>
      <p:pic>
        <p:nvPicPr>
          <p:cNvPr id="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8401" y="5517293"/>
            <a:ext cx="1066800" cy="529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ectangle 18"/>
          <p:cNvSpPr/>
          <p:nvPr/>
        </p:nvSpPr>
        <p:spPr>
          <a:xfrm>
            <a:off x="4358640" y="5674497"/>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648200" y="4824153"/>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562600" y="5477265"/>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101080" y="6238385"/>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629400" y="5702018"/>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7507642" y="4952026"/>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p:cNvSpPr/>
          <p:nvPr/>
        </p:nvSpPr>
        <p:spPr>
          <a:xfrm rot="5400000">
            <a:off x="8483072" y="5699347"/>
            <a:ext cx="296389" cy="31393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xmlns="" id="{E4B152BA-0669-4D6F-876C-555BB0CCD99B}"/>
              </a:ext>
            </a:extLst>
          </p:cNvPr>
          <p:cNvSpPr/>
          <p:nvPr/>
        </p:nvSpPr>
        <p:spPr>
          <a:xfrm>
            <a:off x="3505200" y="5239692"/>
            <a:ext cx="4963160" cy="994898"/>
          </a:xfrm>
          <a:custGeom>
            <a:avLst/>
            <a:gdLst>
              <a:gd name="connsiteX0" fmla="*/ 0 w 4963160"/>
              <a:gd name="connsiteY0" fmla="*/ 561668 h 994898"/>
              <a:gd name="connsiteX1" fmla="*/ 462280 w 4963160"/>
              <a:gd name="connsiteY1" fmla="*/ 561668 h 994898"/>
              <a:gd name="connsiteX2" fmla="*/ 787400 w 4963160"/>
              <a:gd name="connsiteY2" fmla="*/ 63828 h 994898"/>
              <a:gd name="connsiteX3" fmla="*/ 1325880 w 4963160"/>
              <a:gd name="connsiteY3" fmla="*/ 129868 h 994898"/>
              <a:gd name="connsiteX4" fmla="*/ 1671320 w 4963160"/>
              <a:gd name="connsiteY4" fmla="*/ 373708 h 994898"/>
              <a:gd name="connsiteX5" fmla="*/ 1864360 w 4963160"/>
              <a:gd name="connsiteY5" fmla="*/ 866468 h 994898"/>
              <a:gd name="connsiteX6" fmla="*/ 2143760 w 4963160"/>
              <a:gd name="connsiteY6" fmla="*/ 968068 h 994898"/>
              <a:gd name="connsiteX7" fmla="*/ 2352040 w 4963160"/>
              <a:gd name="connsiteY7" fmla="*/ 968068 h 994898"/>
              <a:gd name="connsiteX8" fmla="*/ 2727960 w 4963160"/>
              <a:gd name="connsiteY8" fmla="*/ 663268 h 994898"/>
              <a:gd name="connsiteX9" fmla="*/ 2971800 w 4963160"/>
              <a:gd name="connsiteY9" fmla="*/ 140028 h 994898"/>
              <a:gd name="connsiteX10" fmla="*/ 3616960 w 4963160"/>
              <a:gd name="connsiteY10" fmla="*/ 23188 h 994898"/>
              <a:gd name="connsiteX11" fmla="*/ 4145280 w 4963160"/>
              <a:gd name="connsiteY11" fmla="*/ 515948 h 994898"/>
              <a:gd name="connsiteX12" fmla="*/ 4963160 w 4963160"/>
              <a:gd name="connsiteY12" fmla="*/ 607388 h 99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63160" h="994898">
                <a:moveTo>
                  <a:pt x="0" y="561668"/>
                </a:moveTo>
                <a:cubicBezTo>
                  <a:pt x="165523" y="603154"/>
                  <a:pt x="331047" y="644641"/>
                  <a:pt x="462280" y="561668"/>
                </a:cubicBezTo>
                <a:cubicBezTo>
                  <a:pt x="593513" y="478695"/>
                  <a:pt x="643467" y="135795"/>
                  <a:pt x="787400" y="63828"/>
                </a:cubicBezTo>
                <a:cubicBezTo>
                  <a:pt x="931333" y="-8139"/>
                  <a:pt x="1178560" y="78221"/>
                  <a:pt x="1325880" y="129868"/>
                </a:cubicBezTo>
                <a:cubicBezTo>
                  <a:pt x="1473200" y="181515"/>
                  <a:pt x="1581573" y="250941"/>
                  <a:pt x="1671320" y="373708"/>
                </a:cubicBezTo>
                <a:cubicBezTo>
                  <a:pt x="1761067" y="496475"/>
                  <a:pt x="1785620" y="767408"/>
                  <a:pt x="1864360" y="866468"/>
                </a:cubicBezTo>
                <a:cubicBezTo>
                  <a:pt x="1943100" y="965528"/>
                  <a:pt x="2062480" y="951135"/>
                  <a:pt x="2143760" y="968068"/>
                </a:cubicBezTo>
                <a:cubicBezTo>
                  <a:pt x="2225040" y="985001"/>
                  <a:pt x="2254673" y="1018868"/>
                  <a:pt x="2352040" y="968068"/>
                </a:cubicBezTo>
                <a:cubicBezTo>
                  <a:pt x="2449407" y="917268"/>
                  <a:pt x="2624667" y="801275"/>
                  <a:pt x="2727960" y="663268"/>
                </a:cubicBezTo>
                <a:cubicBezTo>
                  <a:pt x="2831253" y="525261"/>
                  <a:pt x="2823633" y="246708"/>
                  <a:pt x="2971800" y="140028"/>
                </a:cubicBezTo>
                <a:cubicBezTo>
                  <a:pt x="3119967" y="33348"/>
                  <a:pt x="3421380" y="-39465"/>
                  <a:pt x="3616960" y="23188"/>
                </a:cubicBezTo>
                <a:cubicBezTo>
                  <a:pt x="3812540" y="85841"/>
                  <a:pt x="3920913" y="418581"/>
                  <a:pt x="4145280" y="515948"/>
                </a:cubicBezTo>
                <a:cubicBezTo>
                  <a:pt x="4369647" y="613315"/>
                  <a:pt x="4666403" y="610351"/>
                  <a:pt x="4963160" y="60738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16717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BACKUP</a:t>
            </a:r>
          </a:p>
        </p:txBody>
      </p:sp>
    </p:spTree>
    <p:extLst>
      <p:ext uri="{BB962C8B-B14F-4D97-AF65-F5344CB8AC3E}">
        <p14:creationId xmlns:p14="http://schemas.microsoft.com/office/powerpoint/2010/main" val="27280698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Uninstalling From </a:t>
            </a:r>
            <a:r>
              <a:rPr lang="en-US" dirty="0" err="1"/>
              <a:t>Macinstosh</a:t>
            </a:r>
            <a:r>
              <a:rPr lang="en-US" dirty="0"/>
              <a:t/>
            </a:r>
            <a:br>
              <a:rPr lang="en-US" dirty="0"/>
            </a:br>
            <a:endParaRPr lang="en-US" dirty="0"/>
          </a:p>
        </p:txBody>
      </p:sp>
      <p:sp>
        <p:nvSpPr>
          <p:cNvPr id="3" name="Content Placeholder 2"/>
          <p:cNvSpPr>
            <a:spLocks noGrp="1"/>
          </p:cNvSpPr>
          <p:nvPr>
            <p:ph idx="1"/>
          </p:nvPr>
        </p:nvSpPr>
        <p:spPr/>
        <p:txBody>
          <a:bodyPr>
            <a:normAutofit fontScale="55000" lnSpcReduction="20000"/>
          </a:bodyPr>
          <a:lstStyle/>
          <a:p>
            <a:pPr marL="0" indent="0">
              <a:buNone/>
            </a:pPr>
            <a:r>
              <a:rPr lang="en-US" dirty="0"/>
              <a:t>A couple of Mac users have said “the driver crashes my mac Sierra how do I uninstall”.  </a:t>
            </a:r>
          </a:p>
          <a:p>
            <a:r>
              <a:rPr lang="en-US" dirty="0"/>
              <a:t>Firstly regards the crash make sure you installed the 1.3 version of the driver, not the old one.  You could download it directly from the </a:t>
            </a:r>
            <a:r>
              <a:rPr lang="en-US" dirty="0">
                <a:hlinkClick r:id="rId2"/>
              </a:rPr>
              <a:t>Manufacturers Website</a:t>
            </a:r>
            <a:r>
              <a:rPr lang="en-US" dirty="0"/>
              <a:t> in case they have issued an update since I wrote this page.</a:t>
            </a:r>
          </a:p>
          <a:p>
            <a:pPr marL="0" indent="0">
              <a:buNone/>
            </a:pPr>
            <a:r>
              <a:rPr lang="en-US" dirty="0"/>
              <a:t>Secondly </a:t>
            </a:r>
            <a:r>
              <a:rPr lang="en-US" dirty="0">
                <a:hlinkClick r:id="rId3"/>
              </a:rPr>
              <a:t>a quick google search reveals</a:t>
            </a:r>
            <a:r>
              <a:rPr lang="en-US" dirty="0"/>
              <a:t> that this is how you uninstall:</a:t>
            </a:r>
          </a:p>
          <a:p>
            <a:r>
              <a:rPr lang="en-US" dirty="0"/>
              <a:t>Open a terminal and type: cd /Library/Extensions/</a:t>
            </a:r>
          </a:p>
          <a:p>
            <a:r>
              <a:rPr lang="en-US" dirty="0"/>
              <a:t>Verify that the .</a:t>
            </a:r>
            <a:r>
              <a:rPr lang="en-US" dirty="0" err="1"/>
              <a:t>kext</a:t>
            </a:r>
            <a:r>
              <a:rPr lang="en-US" dirty="0"/>
              <a:t> file is present: ls | grep </a:t>
            </a:r>
            <a:r>
              <a:rPr lang="en-US" dirty="0" err="1"/>
              <a:t>usbserial.kext</a:t>
            </a:r>
            <a:endParaRPr lang="en-US" dirty="0"/>
          </a:p>
          <a:p>
            <a:r>
              <a:rPr lang="en-US" dirty="0"/>
              <a:t>Output should be: </a:t>
            </a:r>
            <a:r>
              <a:rPr lang="en-US" dirty="0" err="1"/>
              <a:t>usbserial.kext</a:t>
            </a:r>
            <a:endParaRPr lang="en-US" dirty="0"/>
          </a:p>
          <a:p>
            <a:r>
              <a:rPr lang="en-US" dirty="0"/>
              <a:t>Then type: </a:t>
            </a:r>
            <a:r>
              <a:rPr lang="en-US" dirty="0" err="1"/>
              <a:t>sudo</a:t>
            </a:r>
            <a:r>
              <a:rPr lang="en-US" dirty="0"/>
              <a:t> </a:t>
            </a:r>
            <a:r>
              <a:rPr lang="en-US" dirty="0" err="1"/>
              <a:t>rm</a:t>
            </a:r>
            <a:r>
              <a:rPr lang="en-US" dirty="0"/>
              <a:t> -R </a:t>
            </a:r>
            <a:r>
              <a:rPr lang="en-US" dirty="0" err="1"/>
              <a:t>usbserial.kext</a:t>
            </a:r>
            <a:endParaRPr lang="en-US" dirty="0"/>
          </a:p>
          <a:p>
            <a:r>
              <a:rPr lang="en-US" dirty="0"/>
              <a:t>Verify that the .</a:t>
            </a:r>
            <a:r>
              <a:rPr lang="en-US" dirty="0" err="1"/>
              <a:t>kext</a:t>
            </a:r>
            <a:r>
              <a:rPr lang="en-US" dirty="0"/>
              <a:t> file has been removed: ls | grep </a:t>
            </a:r>
            <a:r>
              <a:rPr lang="en-US" dirty="0" err="1"/>
              <a:t>usbserial.kext</a:t>
            </a:r>
            <a:endParaRPr lang="en-US" dirty="0"/>
          </a:p>
          <a:p>
            <a:r>
              <a:rPr lang="en-US" dirty="0"/>
              <a:t>Output should be empty.</a:t>
            </a:r>
          </a:p>
          <a:p>
            <a:r>
              <a:rPr lang="en-US" dirty="0"/>
              <a:t>After you should remove the files stored in receipts folder: cd /private/</a:t>
            </a:r>
            <a:r>
              <a:rPr lang="en-US" dirty="0" err="1"/>
              <a:t>var</a:t>
            </a:r>
            <a:r>
              <a:rPr lang="en-US" dirty="0"/>
              <a:t>/</a:t>
            </a:r>
            <a:r>
              <a:rPr lang="en-US" dirty="0" err="1"/>
              <a:t>db</a:t>
            </a:r>
            <a:r>
              <a:rPr lang="en-US" dirty="0"/>
              <a:t>/receipts/</a:t>
            </a:r>
          </a:p>
          <a:p>
            <a:r>
              <a:rPr lang="en-US" dirty="0"/>
              <a:t>Find the </a:t>
            </a:r>
            <a:r>
              <a:rPr lang="en-US" dirty="0" err="1"/>
              <a:t>enties</a:t>
            </a:r>
            <a:r>
              <a:rPr lang="en-US" dirty="0"/>
              <a:t>: ls | grep </a:t>
            </a:r>
            <a:r>
              <a:rPr lang="en-US" dirty="0" err="1"/>
              <a:t>usbserial</a:t>
            </a:r>
            <a:r>
              <a:rPr lang="en-US" dirty="0"/>
              <a:t>*</a:t>
            </a:r>
          </a:p>
          <a:p>
            <a:r>
              <a:rPr lang="en-US" dirty="0"/>
              <a:t>Output should be: codebender.cc.ch34xinstaller.usbserial.pkg.bom codebender.cc.ch34xinstaller.usbserial.pkg.plist</a:t>
            </a:r>
          </a:p>
          <a:p>
            <a:r>
              <a:rPr lang="en-US" dirty="0"/>
              <a:t>Remove each one of the files of the above list: </a:t>
            </a:r>
            <a:r>
              <a:rPr lang="en-US" dirty="0" err="1"/>
              <a:t>sudo</a:t>
            </a:r>
            <a:r>
              <a:rPr lang="en-US" dirty="0"/>
              <a:t> </a:t>
            </a:r>
            <a:r>
              <a:rPr lang="en-US" dirty="0" err="1"/>
              <a:t>rm</a:t>
            </a:r>
            <a:r>
              <a:rPr lang="en-US" dirty="0"/>
              <a:t> -r filename`</a:t>
            </a:r>
          </a:p>
          <a:p>
            <a:endParaRPr lang="en-US" dirty="0"/>
          </a:p>
        </p:txBody>
      </p:sp>
    </p:spTree>
    <p:extLst>
      <p:ext uri="{BB962C8B-B14F-4D97-AF65-F5344CB8AC3E}">
        <p14:creationId xmlns:p14="http://schemas.microsoft.com/office/powerpoint/2010/main" val="30800829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87B44A-39C3-4A0D-94D3-4FD58B335F92}"/>
              </a:ext>
            </a:extLst>
          </p:cNvPr>
          <p:cNvSpPr>
            <a:spLocks noGrp="1"/>
          </p:cNvSpPr>
          <p:nvPr>
            <p:ph type="title"/>
          </p:nvPr>
        </p:nvSpPr>
        <p:spPr>
          <a:xfrm>
            <a:off x="415636" y="0"/>
            <a:ext cx="8229600" cy="487217"/>
          </a:xfrm>
        </p:spPr>
        <p:txBody>
          <a:bodyPr>
            <a:normAutofit fontScale="90000"/>
          </a:bodyPr>
          <a:lstStyle/>
          <a:p>
            <a:r>
              <a:rPr lang="en-US" dirty="0"/>
              <a:t>Locomotion Code</a:t>
            </a:r>
          </a:p>
        </p:txBody>
      </p:sp>
      <p:sp>
        <p:nvSpPr>
          <p:cNvPr id="3" name="Content Placeholder 2">
            <a:extLst>
              <a:ext uri="{FF2B5EF4-FFF2-40B4-BE49-F238E27FC236}">
                <a16:creationId xmlns:a16="http://schemas.microsoft.com/office/drawing/2014/main" xmlns="" id="{E8E99A5E-E4F3-4315-A4BC-421F4EB0442E}"/>
              </a:ext>
            </a:extLst>
          </p:cNvPr>
          <p:cNvSpPr>
            <a:spLocks noGrp="1"/>
          </p:cNvSpPr>
          <p:nvPr>
            <p:ph idx="1"/>
          </p:nvPr>
        </p:nvSpPr>
        <p:spPr>
          <a:xfrm>
            <a:off x="152400" y="685800"/>
            <a:ext cx="3810000" cy="5943600"/>
          </a:xfrm>
        </p:spPr>
        <p:txBody>
          <a:bodyPr>
            <a:normAutofit fontScale="40000" lnSpcReduction="20000"/>
          </a:bodyPr>
          <a:lstStyle/>
          <a:p>
            <a:pPr marL="0" indent="0">
              <a:buNone/>
            </a:pPr>
            <a:r>
              <a:rPr lang="en-US" dirty="0"/>
              <a:t>#define RIGHT_MOTOR_PIN     5</a:t>
            </a:r>
          </a:p>
          <a:p>
            <a:pPr marL="0" indent="0">
              <a:buNone/>
            </a:pPr>
            <a:r>
              <a:rPr lang="en-US" dirty="0"/>
              <a:t>#define LEFT_MOTOR_PIN      6</a:t>
            </a:r>
          </a:p>
          <a:p>
            <a:pPr marL="0" indent="0">
              <a:buNone/>
            </a:pPr>
            <a:r>
              <a:rPr lang="en-US" dirty="0"/>
              <a:t>#define LEFT_VIBRATE      150</a:t>
            </a:r>
          </a:p>
          <a:p>
            <a:pPr marL="0" indent="0">
              <a:buNone/>
            </a:pPr>
            <a:r>
              <a:rPr lang="en-US" dirty="0"/>
              <a:t>#define RIGHT_VIBRATE     150</a:t>
            </a:r>
          </a:p>
          <a:p>
            <a:pPr marL="0" indent="0">
              <a:buNone/>
            </a:pPr>
            <a:r>
              <a:rPr lang="en-US" dirty="0"/>
              <a:t>#define VIBRATE           150</a:t>
            </a:r>
          </a:p>
          <a:p>
            <a:pPr marL="0" indent="0">
              <a:buNone/>
            </a:pPr>
            <a:r>
              <a:rPr lang="en-US" dirty="0"/>
              <a:t>#define NO_VIBRATE          0</a:t>
            </a:r>
          </a:p>
          <a:p>
            <a:pPr marL="0" indent="0">
              <a:buNone/>
            </a:pPr>
            <a:endParaRPr lang="en-US" dirty="0"/>
          </a:p>
          <a:p>
            <a:pPr marL="0" indent="0">
              <a:buNone/>
            </a:pPr>
            <a:r>
              <a:rPr lang="en-US" dirty="0"/>
              <a:t>void setup() {</a:t>
            </a:r>
          </a:p>
          <a:p>
            <a:pPr marL="0" indent="0">
              <a:buNone/>
            </a:pPr>
            <a:r>
              <a:rPr lang="en-US" dirty="0"/>
              <a:t>  </a:t>
            </a:r>
            <a:r>
              <a:rPr lang="en-US" dirty="0" err="1"/>
              <a:t>Serial.begin</a:t>
            </a:r>
            <a:r>
              <a:rPr lang="en-US" dirty="0"/>
              <a:t>(115200); // Open serial monitor at 115200 baud to see ping results.</a:t>
            </a:r>
          </a:p>
          <a:p>
            <a:pPr marL="0" indent="0">
              <a:buNone/>
            </a:pPr>
            <a:r>
              <a:rPr lang="en-US" dirty="0"/>
              <a:t>  </a:t>
            </a:r>
            <a:r>
              <a:rPr lang="en-US" dirty="0" err="1"/>
              <a:t>pinMode</a:t>
            </a:r>
            <a:r>
              <a:rPr lang="en-US" dirty="0"/>
              <a:t>(RIGHT_MOTOR_PIN, OUTPUT);</a:t>
            </a:r>
          </a:p>
          <a:p>
            <a:pPr marL="0" indent="0">
              <a:buNone/>
            </a:pPr>
            <a:r>
              <a:rPr lang="en-US" dirty="0"/>
              <a:t>  </a:t>
            </a:r>
            <a:r>
              <a:rPr lang="en-US" dirty="0" err="1"/>
              <a:t>pinMode</a:t>
            </a:r>
            <a:r>
              <a:rPr lang="en-US" dirty="0"/>
              <a:t>(LEFT_MOTOR_PIN, OUTPUT);</a:t>
            </a:r>
          </a:p>
          <a:p>
            <a:pPr marL="0" indent="0">
              <a:buNone/>
            </a:pPr>
            <a:r>
              <a:rPr lang="en-US" dirty="0"/>
              <a:t>  delay(5000);</a:t>
            </a:r>
          </a:p>
          <a:p>
            <a:pPr marL="0" indent="0">
              <a:buNone/>
            </a:pPr>
            <a:r>
              <a:rPr lang="en-US" dirty="0"/>
              <a:t>}</a:t>
            </a:r>
          </a:p>
          <a:p>
            <a:pPr marL="0" indent="0">
              <a:buNone/>
            </a:pPr>
            <a:r>
              <a:rPr lang="en-US" dirty="0"/>
              <a:t>void </a:t>
            </a:r>
            <a:r>
              <a:rPr lang="en-US" dirty="0" err="1"/>
              <a:t>standStill</a:t>
            </a:r>
            <a:r>
              <a:rPr lang="en-US" dirty="0"/>
              <a:t>(int seconds) {</a:t>
            </a:r>
          </a:p>
          <a:p>
            <a:pPr marL="0" indent="0">
              <a:buNone/>
            </a:pPr>
            <a:r>
              <a:rPr lang="en-US" dirty="0"/>
              <a:t>  </a:t>
            </a:r>
            <a:r>
              <a:rPr lang="en-US" dirty="0" err="1"/>
              <a:t>analogWrite</a:t>
            </a:r>
            <a:r>
              <a:rPr lang="en-US" dirty="0"/>
              <a:t>(RIGHT_MOTOR_PIN, NO_VIBRATE);</a:t>
            </a:r>
          </a:p>
          <a:p>
            <a:pPr marL="0" indent="0">
              <a:buNone/>
            </a:pPr>
            <a:r>
              <a:rPr lang="en-US" dirty="0"/>
              <a:t>  </a:t>
            </a:r>
            <a:r>
              <a:rPr lang="en-US" dirty="0" err="1"/>
              <a:t>analogWrite</a:t>
            </a:r>
            <a:r>
              <a:rPr lang="en-US" dirty="0"/>
              <a:t>(LEFT_MOTOR_PIN, NO_VIBRATE);</a:t>
            </a:r>
          </a:p>
          <a:p>
            <a:pPr marL="0" indent="0">
              <a:buNone/>
            </a:pPr>
            <a:r>
              <a:rPr lang="en-US" dirty="0"/>
              <a:t>  </a:t>
            </a:r>
            <a:r>
              <a:rPr lang="en-US" dirty="0" err="1"/>
              <a:t>Serial.println</a:t>
            </a:r>
            <a:r>
              <a:rPr lang="en-US" dirty="0"/>
              <a:t>("stop");</a:t>
            </a:r>
          </a:p>
          <a:p>
            <a:pPr marL="0" indent="0">
              <a:buNone/>
            </a:pPr>
            <a:r>
              <a:rPr lang="en-US" dirty="0"/>
              <a:t>  delay(seconds * 1000);</a:t>
            </a:r>
          </a:p>
          <a:p>
            <a:pPr marL="0" indent="0">
              <a:buNone/>
            </a:pPr>
            <a:r>
              <a:rPr lang="en-US" dirty="0"/>
              <a:t>}</a:t>
            </a:r>
          </a:p>
          <a:p>
            <a:pPr marL="0" indent="0">
              <a:buNone/>
            </a:pPr>
            <a:r>
              <a:rPr lang="en-US" dirty="0"/>
              <a:t>void </a:t>
            </a:r>
            <a:r>
              <a:rPr lang="en-US" dirty="0" err="1"/>
              <a:t>turnLeft</a:t>
            </a:r>
            <a:r>
              <a:rPr lang="en-US" dirty="0"/>
              <a:t>(int seconds) {</a:t>
            </a:r>
          </a:p>
          <a:p>
            <a:pPr marL="0" indent="0">
              <a:buNone/>
            </a:pPr>
            <a:r>
              <a:rPr lang="en-US" dirty="0"/>
              <a:t>  </a:t>
            </a:r>
            <a:r>
              <a:rPr lang="en-US" dirty="0" err="1"/>
              <a:t>analogWrite</a:t>
            </a:r>
            <a:r>
              <a:rPr lang="en-US" dirty="0"/>
              <a:t>(RIGHT_MOTOR_PIN, VIBRATE);</a:t>
            </a:r>
          </a:p>
          <a:p>
            <a:pPr marL="0" indent="0">
              <a:buNone/>
            </a:pPr>
            <a:r>
              <a:rPr lang="en-US" dirty="0"/>
              <a:t>  </a:t>
            </a:r>
            <a:r>
              <a:rPr lang="en-US" dirty="0" err="1"/>
              <a:t>analogWrite</a:t>
            </a:r>
            <a:r>
              <a:rPr lang="en-US" dirty="0"/>
              <a:t>(LEFT_MOTOR_PIN, NO_VIBRATE);</a:t>
            </a:r>
          </a:p>
          <a:p>
            <a:pPr marL="0" indent="0">
              <a:buNone/>
            </a:pPr>
            <a:r>
              <a:rPr lang="en-US" dirty="0"/>
              <a:t>  </a:t>
            </a:r>
            <a:r>
              <a:rPr lang="en-US" dirty="0" err="1"/>
              <a:t>Serial.println</a:t>
            </a:r>
            <a:r>
              <a:rPr lang="en-US" dirty="0"/>
              <a:t>("turn left");</a:t>
            </a:r>
          </a:p>
          <a:p>
            <a:pPr marL="0" indent="0">
              <a:buNone/>
            </a:pPr>
            <a:r>
              <a:rPr lang="en-US" dirty="0"/>
              <a:t>  delay(seconds * 1000);</a:t>
            </a:r>
          </a:p>
          <a:p>
            <a:pPr marL="0" indent="0">
              <a:buNone/>
            </a:pPr>
            <a:r>
              <a:rPr lang="en-US" dirty="0"/>
              <a:t>  </a:t>
            </a:r>
            <a:r>
              <a:rPr lang="en-US" dirty="0" err="1"/>
              <a:t>standStill</a:t>
            </a:r>
            <a:r>
              <a:rPr lang="en-US" dirty="0"/>
              <a:t>(0);</a:t>
            </a:r>
          </a:p>
          <a:p>
            <a:pPr marL="0" indent="0">
              <a:buNone/>
            </a:pPr>
            <a:r>
              <a:rPr lang="en-US" dirty="0"/>
              <a:t>}</a:t>
            </a:r>
          </a:p>
          <a:p>
            <a:pPr marL="0" indent="0">
              <a:buNone/>
            </a:pPr>
            <a:r>
              <a:rPr lang="en-US" dirty="0"/>
              <a:t>void </a:t>
            </a:r>
            <a:r>
              <a:rPr lang="en-US" dirty="0" err="1"/>
              <a:t>turnRight</a:t>
            </a:r>
            <a:r>
              <a:rPr lang="en-US" dirty="0"/>
              <a:t>(int seconds) {</a:t>
            </a:r>
          </a:p>
          <a:p>
            <a:pPr marL="0" indent="0">
              <a:buNone/>
            </a:pPr>
            <a:r>
              <a:rPr lang="en-US" dirty="0"/>
              <a:t>  </a:t>
            </a:r>
            <a:r>
              <a:rPr lang="en-US" dirty="0" err="1"/>
              <a:t>analogWrite</a:t>
            </a:r>
            <a:r>
              <a:rPr lang="en-US" dirty="0"/>
              <a:t>(RIGHT_MOTOR_PIN, NO_VIBRATE);</a:t>
            </a:r>
          </a:p>
          <a:p>
            <a:pPr marL="0" indent="0">
              <a:buNone/>
            </a:pPr>
            <a:r>
              <a:rPr lang="en-US" dirty="0"/>
              <a:t>  </a:t>
            </a:r>
            <a:r>
              <a:rPr lang="en-US" dirty="0" err="1"/>
              <a:t>analogWrite</a:t>
            </a:r>
            <a:r>
              <a:rPr lang="en-US" dirty="0"/>
              <a:t>(LEFT_MOTOR_PIN, VIBRATE);</a:t>
            </a:r>
          </a:p>
          <a:p>
            <a:pPr marL="0" indent="0">
              <a:buNone/>
            </a:pPr>
            <a:r>
              <a:rPr lang="en-US" dirty="0"/>
              <a:t>  </a:t>
            </a:r>
            <a:r>
              <a:rPr lang="en-US" dirty="0" err="1"/>
              <a:t>Serial.println</a:t>
            </a:r>
            <a:r>
              <a:rPr lang="en-US" dirty="0"/>
              <a:t>("turn right");</a:t>
            </a:r>
          </a:p>
          <a:p>
            <a:pPr marL="0" indent="0">
              <a:buNone/>
            </a:pPr>
            <a:r>
              <a:rPr lang="en-US" dirty="0"/>
              <a:t>  delay(seconds * 1000);</a:t>
            </a:r>
          </a:p>
          <a:p>
            <a:pPr marL="0" indent="0">
              <a:buNone/>
            </a:pPr>
            <a:r>
              <a:rPr lang="en-US" dirty="0"/>
              <a:t>  </a:t>
            </a:r>
            <a:r>
              <a:rPr lang="en-US" dirty="0" err="1"/>
              <a:t>standStill</a:t>
            </a:r>
            <a:r>
              <a:rPr lang="en-US" dirty="0"/>
              <a:t>(0);</a:t>
            </a:r>
          </a:p>
          <a:p>
            <a:pPr marL="0" indent="0">
              <a:buNone/>
            </a:pPr>
            <a:r>
              <a:rPr lang="en-US" dirty="0"/>
              <a:t>}</a:t>
            </a:r>
          </a:p>
        </p:txBody>
      </p:sp>
      <p:sp>
        <p:nvSpPr>
          <p:cNvPr id="4" name="Content Placeholder 2">
            <a:extLst>
              <a:ext uri="{FF2B5EF4-FFF2-40B4-BE49-F238E27FC236}">
                <a16:creationId xmlns:a16="http://schemas.microsoft.com/office/drawing/2014/main" xmlns="" id="{F7119177-6446-47FD-9375-3831F6469CC6}"/>
              </a:ext>
            </a:extLst>
          </p:cNvPr>
          <p:cNvSpPr txBox="1">
            <a:spLocks/>
          </p:cNvSpPr>
          <p:nvPr/>
        </p:nvSpPr>
        <p:spPr>
          <a:xfrm>
            <a:off x="3810000" y="609600"/>
            <a:ext cx="4267200" cy="5943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100" dirty="0"/>
              <a:t>void </a:t>
            </a:r>
            <a:r>
              <a:rPr lang="en-US" sz="1100" dirty="0" err="1"/>
              <a:t>turnRight</a:t>
            </a:r>
            <a:r>
              <a:rPr lang="en-US" sz="1100" dirty="0"/>
              <a:t>(int seconds) {</a:t>
            </a:r>
          </a:p>
          <a:p>
            <a:pPr marL="0" indent="0">
              <a:buFont typeface="Arial" panose="020B0604020202020204" pitchFamily="34" charset="0"/>
              <a:buNone/>
            </a:pPr>
            <a:r>
              <a:rPr lang="en-US" sz="1100" dirty="0"/>
              <a:t>  </a:t>
            </a:r>
            <a:r>
              <a:rPr lang="en-US" sz="1100" dirty="0" err="1"/>
              <a:t>analogWrite</a:t>
            </a:r>
            <a:r>
              <a:rPr lang="en-US" sz="1100" dirty="0"/>
              <a:t>(RIGHT_MOTOR_PIN, NO_VIBRATE);</a:t>
            </a:r>
          </a:p>
          <a:p>
            <a:pPr marL="0" indent="0">
              <a:buFont typeface="Arial" panose="020B0604020202020204" pitchFamily="34" charset="0"/>
              <a:buNone/>
            </a:pPr>
            <a:r>
              <a:rPr lang="en-US" sz="1100" dirty="0"/>
              <a:t>  </a:t>
            </a:r>
            <a:r>
              <a:rPr lang="en-US" sz="1100" dirty="0" err="1"/>
              <a:t>analogWrite</a:t>
            </a:r>
            <a:r>
              <a:rPr lang="en-US" sz="1100" dirty="0"/>
              <a:t>(LEFT_MOTOR_PIN, VIBRATE);</a:t>
            </a:r>
          </a:p>
          <a:p>
            <a:pPr marL="0" indent="0">
              <a:buFont typeface="Arial" panose="020B0604020202020204" pitchFamily="34" charset="0"/>
              <a:buNone/>
            </a:pPr>
            <a:r>
              <a:rPr lang="en-US" sz="1100" dirty="0"/>
              <a:t>  </a:t>
            </a:r>
            <a:r>
              <a:rPr lang="en-US" sz="1100" dirty="0" err="1"/>
              <a:t>Serial.println</a:t>
            </a:r>
            <a:r>
              <a:rPr lang="en-US" sz="1100" dirty="0"/>
              <a:t>("turn right");</a:t>
            </a:r>
          </a:p>
          <a:p>
            <a:pPr marL="0" indent="0">
              <a:buFont typeface="Arial" panose="020B0604020202020204" pitchFamily="34" charset="0"/>
              <a:buNone/>
            </a:pPr>
            <a:r>
              <a:rPr lang="en-US" sz="1100" dirty="0"/>
              <a:t>  delay(seconds * 1000);</a:t>
            </a:r>
          </a:p>
          <a:p>
            <a:pPr marL="0" indent="0">
              <a:buFont typeface="Arial" panose="020B0604020202020204" pitchFamily="34" charset="0"/>
              <a:buNone/>
            </a:pPr>
            <a:r>
              <a:rPr lang="en-US" sz="1100" dirty="0"/>
              <a:t>  </a:t>
            </a:r>
            <a:r>
              <a:rPr lang="en-US" sz="1100" dirty="0" err="1"/>
              <a:t>standStill</a:t>
            </a:r>
            <a:r>
              <a:rPr lang="en-US" sz="1100" dirty="0"/>
              <a:t>(0);</a:t>
            </a:r>
          </a:p>
          <a:p>
            <a:pPr marL="0" indent="0">
              <a:buFont typeface="Arial" panose="020B0604020202020204" pitchFamily="34" charset="0"/>
              <a:buNone/>
            </a:pPr>
            <a:r>
              <a:rPr lang="en-US" sz="1100" dirty="0"/>
              <a:t>}</a:t>
            </a:r>
          </a:p>
          <a:p>
            <a:pPr marL="0" indent="0">
              <a:buFont typeface="Arial" panose="020B0604020202020204" pitchFamily="34" charset="0"/>
              <a:buNone/>
            </a:pPr>
            <a:r>
              <a:rPr lang="en-US" sz="1100" dirty="0"/>
              <a:t>void </a:t>
            </a:r>
            <a:r>
              <a:rPr lang="en-US" sz="1100" dirty="0" err="1"/>
              <a:t>goForward</a:t>
            </a:r>
            <a:r>
              <a:rPr lang="en-US" sz="1100" dirty="0"/>
              <a:t>(int seconds) {</a:t>
            </a:r>
          </a:p>
          <a:p>
            <a:pPr marL="0" indent="0">
              <a:buFont typeface="Arial" panose="020B0604020202020204" pitchFamily="34" charset="0"/>
              <a:buNone/>
            </a:pPr>
            <a:r>
              <a:rPr lang="en-US" sz="1100" dirty="0"/>
              <a:t>  </a:t>
            </a:r>
            <a:r>
              <a:rPr lang="en-US" sz="1100" dirty="0" err="1"/>
              <a:t>analogWrite</a:t>
            </a:r>
            <a:r>
              <a:rPr lang="en-US" sz="1100" dirty="0"/>
              <a:t>(RIGHT_MOTOR_PIN, RIGHT_VIBRATE);</a:t>
            </a:r>
          </a:p>
          <a:p>
            <a:pPr marL="0" indent="0">
              <a:buFont typeface="Arial" panose="020B0604020202020204" pitchFamily="34" charset="0"/>
              <a:buNone/>
            </a:pPr>
            <a:r>
              <a:rPr lang="en-US" sz="1100" dirty="0"/>
              <a:t>  </a:t>
            </a:r>
            <a:r>
              <a:rPr lang="en-US" sz="1100" dirty="0" err="1"/>
              <a:t>analogWrite</a:t>
            </a:r>
            <a:r>
              <a:rPr lang="en-US" sz="1100" dirty="0"/>
              <a:t>(LEFT_MOTOR_PIN, LEFT_VIBRATE);</a:t>
            </a:r>
          </a:p>
          <a:p>
            <a:pPr marL="0" indent="0">
              <a:buFont typeface="Arial" panose="020B0604020202020204" pitchFamily="34" charset="0"/>
              <a:buNone/>
            </a:pPr>
            <a:r>
              <a:rPr lang="en-US" sz="1100" dirty="0"/>
              <a:t>  </a:t>
            </a:r>
            <a:r>
              <a:rPr lang="en-US" sz="1100" dirty="0" err="1"/>
              <a:t>Serial.println</a:t>
            </a:r>
            <a:r>
              <a:rPr lang="en-US" sz="1100" dirty="0"/>
              <a:t>("go forward");</a:t>
            </a:r>
          </a:p>
          <a:p>
            <a:pPr marL="0" indent="0">
              <a:buFont typeface="Arial" panose="020B0604020202020204" pitchFamily="34" charset="0"/>
              <a:buNone/>
            </a:pPr>
            <a:r>
              <a:rPr lang="en-US" sz="1100" dirty="0"/>
              <a:t>  delay(seconds * 1000);</a:t>
            </a:r>
          </a:p>
          <a:p>
            <a:pPr marL="0" indent="0">
              <a:buFont typeface="Arial" panose="020B0604020202020204" pitchFamily="34" charset="0"/>
              <a:buNone/>
            </a:pPr>
            <a:r>
              <a:rPr lang="en-US" sz="1100" dirty="0"/>
              <a:t>  </a:t>
            </a:r>
            <a:r>
              <a:rPr lang="en-US" sz="1100" dirty="0" err="1"/>
              <a:t>standStill</a:t>
            </a:r>
            <a:r>
              <a:rPr lang="en-US" sz="1100" dirty="0"/>
              <a:t>(0);</a:t>
            </a:r>
          </a:p>
          <a:p>
            <a:pPr marL="0" indent="0">
              <a:buFont typeface="Arial" panose="020B0604020202020204" pitchFamily="34" charset="0"/>
              <a:buNone/>
            </a:pPr>
            <a:r>
              <a:rPr lang="en-US" sz="1100" dirty="0"/>
              <a:t>}</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void </a:t>
            </a:r>
            <a:r>
              <a:rPr lang="en-US" sz="1100" dirty="0" err="1"/>
              <a:t>calibrateMovement</a:t>
            </a:r>
            <a:r>
              <a:rPr lang="en-US" sz="1100" dirty="0"/>
              <a:t>() {</a:t>
            </a:r>
          </a:p>
          <a:p>
            <a:pPr marL="0" indent="0">
              <a:buFont typeface="Arial" panose="020B0604020202020204" pitchFamily="34" charset="0"/>
              <a:buNone/>
            </a:pPr>
            <a:r>
              <a:rPr lang="en-US" sz="1100" dirty="0"/>
              <a:t>  </a:t>
            </a:r>
            <a:r>
              <a:rPr lang="en-US" sz="1100" dirty="0" err="1"/>
              <a:t>goForward</a:t>
            </a:r>
            <a:r>
              <a:rPr lang="en-US" sz="1100" dirty="0"/>
              <a:t>(5);</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a:t> </a:t>
            </a:r>
            <a:r>
              <a:rPr lang="en-US" sz="1100" dirty="0" err="1"/>
              <a:t>turnLeft</a:t>
            </a:r>
            <a:r>
              <a:rPr lang="en-US" sz="1100" dirty="0"/>
              <a:t>(5);</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a:t>  </a:t>
            </a:r>
            <a:r>
              <a:rPr lang="en-US" sz="1100" dirty="0" err="1"/>
              <a:t>turnRight</a:t>
            </a:r>
            <a:r>
              <a:rPr lang="en-US" sz="1100" dirty="0"/>
              <a:t>(5);</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a:t>  while (1) {};</a:t>
            </a:r>
          </a:p>
          <a:p>
            <a:pPr marL="0" indent="0">
              <a:buFont typeface="Arial" panose="020B0604020202020204" pitchFamily="34" charset="0"/>
              <a:buNone/>
            </a:pPr>
            <a:r>
              <a:rPr lang="en-US" sz="1100" dirty="0"/>
              <a:t>}</a:t>
            </a:r>
          </a:p>
          <a:p>
            <a:pPr marL="0" indent="0">
              <a:buFont typeface="Arial" panose="020B0604020202020204" pitchFamily="34" charset="0"/>
              <a:buNone/>
            </a:pPr>
            <a:r>
              <a:rPr lang="en-US" sz="1100" dirty="0"/>
              <a:t>void loop() {</a:t>
            </a:r>
          </a:p>
          <a:p>
            <a:pPr marL="0" indent="0">
              <a:buFont typeface="Arial" panose="020B0604020202020204" pitchFamily="34" charset="0"/>
              <a:buNone/>
            </a:pPr>
            <a:r>
              <a:rPr lang="en-US" sz="1100" dirty="0"/>
              <a:t>  </a:t>
            </a:r>
            <a:r>
              <a:rPr lang="en-US" sz="1100" dirty="0" err="1"/>
              <a:t>calibrateMovement</a:t>
            </a:r>
            <a:r>
              <a:rPr lang="en-US" sz="1100" dirty="0"/>
              <a:t>();</a:t>
            </a:r>
          </a:p>
          <a:p>
            <a:pPr marL="0" indent="0">
              <a:buFont typeface="Arial" panose="020B0604020202020204" pitchFamily="34" charset="0"/>
              <a:buNone/>
            </a:pPr>
            <a:r>
              <a:rPr lang="en-US" sz="1100" dirty="0"/>
              <a:t>}</a:t>
            </a:r>
          </a:p>
        </p:txBody>
      </p:sp>
    </p:spTree>
    <p:extLst>
      <p:ext uri="{BB962C8B-B14F-4D97-AF65-F5344CB8AC3E}">
        <p14:creationId xmlns:p14="http://schemas.microsoft.com/office/powerpoint/2010/main" val="41611140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76200" y="2015190"/>
            <a:ext cx="6781800" cy="1754326"/>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3600" b="1" cap="none" spc="0" dirty="0">
                <a:ln w="11430"/>
                <a:solidFill>
                  <a:srgbClr val="0070C0"/>
                </a:solidFill>
                <a:effectLst>
                  <a:outerShdw blurRad="80000" dist="40000" dir="5040000" algn="tl">
                    <a:srgbClr val="000000">
                      <a:alpha val="30000"/>
                    </a:srgbClr>
                  </a:outerShdw>
                </a:effectLst>
              </a:rPr>
              <a:t>Classification: </a:t>
            </a:r>
            <a:r>
              <a:rPr lang="en-US" sz="3600" b="1" i="1" cap="none" spc="0" dirty="0">
                <a:ln w="11430"/>
                <a:solidFill>
                  <a:srgbClr val="0070C0"/>
                </a:solidFill>
                <a:effectLst>
                  <a:outerShdw blurRad="80000" dist="40000" dir="5040000" algn="tl">
                    <a:srgbClr val="000000">
                      <a:alpha val="30000"/>
                    </a:srgbClr>
                  </a:outerShdw>
                </a:effectLst>
              </a:rPr>
              <a:t>Top Secret</a:t>
            </a:r>
          </a:p>
          <a:p>
            <a:r>
              <a:rPr lang="en-US" sz="3600" b="1" dirty="0">
                <a:ln w="11430"/>
                <a:solidFill>
                  <a:srgbClr val="0070C0"/>
                </a:solidFill>
                <a:effectLst>
                  <a:outerShdw blurRad="80000" dist="40000" dir="5040000" algn="tl">
                    <a:srgbClr val="000000">
                      <a:alpha val="30000"/>
                    </a:srgbClr>
                  </a:outerShdw>
                </a:effectLst>
              </a:rPr>
              <a:t>Model: </a:t>
            </a:r>
            <a:r>
              <a:rPr lang="en-US" sz="3600" b="1" i="1" dirty="0" err="1">
                <a:ln w="11430"/>
                <a:solidFill>
                  <a:srgbClr val="0070C0"/>
                </a:solidFill>
                <a:effectLst>
                  <a:outerShdw blurRad="80000" dist="40000" dir="5040000" algn="tl">
                    <a:srgbClr val="000000">
                      <a:alpha val="30000"/>
                    </a:srgbClr>
                  </a:outerShdw>
                </a:effectLst>
              </a:rPr>
              <a:t>Fischbot</a:t>
            </a:r>
            <a:r>
              <a:rPr lang="en-US" sz="3600" b="1" i="1" dirty="0">
                <a:ln w="11430"/>
                <a:solidFill>
                  <a:srgbClr val="0070C0"/>
                </a:solidFill>
                <a:effectLst>
                  <a:outerShdw blurRad="80000" dist="40000" dir="5040000" algn="tl">
                    <a:srgbClr val="000000">
                      <a:alpha val="30000"/>
                    </a:srgbClr>
                  </a:outerShdw>
                </a:effectLst>
              </a:rPr>
              <a:t> 605</a:t>
            </a:r>
          </a:p>
          <a:p>
            <a:r>
              <a:rPr lang="en-US" sz="3600" b="1" cap="none" spc="0" dirty="0">
                <a:ln w="11430"/>
                <a:solidFill>
                  <a:srgbClr val="0070C0"/>
                </a:solidFill>
                <a:effectLst>
                  <a:outerShdw blurRad="80000" dist="40000" dir="5040000" algn="tl">
                    <a:srgbClr val="000000">
                      <a:alpha val="30000"/>
                    </a:srgbClr>
                  </a:outerShdw>
                </a:effectLst>
              </a:rPr>
              <a:t>Name: </a:t>
            </a:r>
            <a:r>
              <a:rPr lang="en-US" sz="3600" b="1" i="1" cap="none" spc="0" dirty="0">
                <a:ln w="11430"/>
                <a:solidFill>
                  <a:srgbClr val="0070C0"/>
                </a:solidFill>
                <a:effectLst>
                  <a:outerShdw blurRad="80000" dist="40000" dir="5040000" algn="tl">
                    <a:srgbClr val="000000">
                      <a:alpha val="30000"/>
                    </a:srgbClr>
                  </a:outerShdw>
                </a:effectLst>
              </a:rPr>
              <a:t>Scooter Scout</a:t>
            </a:r>
          </a:p>
        </p:txBody>
      </p:sp>
      <p:pic>
        <p:nvPicPr>
          <p:cNvPr id="2050" name="Picture 2"/>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388" b="99612" l="1188" r="98575">
                        <a14:foregroundMark x1="33017" y1="50775" x2="24941" y2="55426"/>
                        <a14:foregroundMark x1="26841" y1="55426" x2="36817" y2="60078"/>
                        <a14:foregroundMark x1="55344" y1="50775" x2="61283" y2="57171"/>
                        <a14:foregroundMark x1="62708" y1="51744" x2="59620" y2="58333"/>
                        <a14:foregroundMark x1="57957" y1="57752" x2="53444" y2="56783"/>
                        <a14:foregroundMark x1="53682" y1="55814" x2="52257" y2="52713"/>
                        <a14:foregroundMark x1="55819" y1="50775" x2="60333" y2="50775"/>
                        <a14:foregroundMark x1="57957" y1="49612" x2="57957" y2="49612"/>
                        <a14:foregroundMark x1="61995" y1="50775" x2="65558" y2="56589"/>
                        <a14:foregroundMark x1="73397" y1="95930" x2="92637" y2="88178"/>
                        <a14:foregroundMark x1="83135" y1="92248" x2="78622" y2="84884"/>
                        <a14:foregroundMark x1="83373" y1="92829" x2="83373" y2="92829"/>
                        <a14:foregroundMark x1="82423" y1="92442" x2="82423" y2="92442"/>
                        <a14:foregroundMark x1="85748" y1="72287" x2="94537" y2="89535"/>
                        <a14:foregroundMark x1="6651" y1="86822" x2="12589" y2="94380"/>
                        <a14:foregroundMark x1="42043" y1="54845" x2="37530" y2="50581"/>
                        <a14:foregroundMark x1="38005" y1="49612" x2="38955" y2="50194"/>
                      </a14:backgroundRemoval>
                    </a14:imgEffect>
                  </a14:imgLayer>
                </a14:imgProps>
              </a:ext>
              <a:ext uri="{28A0092B-C50C-407E-A947-70E740481C1C}">
                <a14:useLocalDpi xmlns:a14="http://schemas.microsoft.com/office/drawing/2010/main" val="0"/>
              </a:ext>
            </a:extLst>
          </a:blip>
          <a:srcRect/>
          <a:stretch>
            <a:fillRect/>
          </a:stretch>
        </p:blipFill>
        <p:spPr bwMode="auto">
          <a:xfrm>
            <a:off x="1324948" y="3733800"/>
            <a:ext cx="233141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descr="SCVNews.com | Oct. 17: Boy Scouts to Honor &quot;Leaders of Character&quot; | 08-14-201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76400" y="85353"/>
            <a:ext cx="1628506" cy="1855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8864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57200" y="228600"/>
            <a:ext cx="8229600" cy="5897563"/>
          </a:xfrm>
        </p:spPr>
        <p:txBody>
          <a:bodyPr/>
          <a:lstStyle/>
          <a:p>
            <a:pPr marL="0" indent="0">
              <a:buNone/>
            </a:pPr>
            <a:r>
              <a:rPr lang="en-US" dirty="0" smtClean="0"/>
              <a:t>Welcome to the Troop 605 Robotics Merit Badge</a:t>
            </a:r>
          </a:p>
          <a:p>
            <a:pPr marL="0" indent="0">
              <a:buNone/>
            </a:pPr>
            <a:endParaRPr lang="en-US" dirty="0"/>
          </a:p>
          <a:p>
            <a:pPr marL="0" indent="0">
              <a:buNone/>
            </a:pPr>
            <a:r>
              <a:rPr lang="en-US" dirty="0" smtClean="0"/>
              <a:t>We hope you will learn about the Robotics field and develop some electrical engineering and programming skills, but most of all have fun making the next generation of </a:t>
            </a:r>
            <a:r>
              <a:rPr lang="en-US" dirty="0" err="1" smtClean="0"/>
              <a:t>Fischbot</a:t>
            </a:r>
            <a:r>
              <a:rPr lang="en-US" dirty="0" smtClean="0"/>
              <a:t> 605.</a:t>
            </a:r>
          </a:p>
          <a:p>
            <a:pPr marL="0" indent="0">
              <a:buNone/>
            </a:pPr>
            <a:r>
              <a:rPr lang="en-US" dirty="0" smtClean="0"/>
              <a:t>Please thank your leaders who have put time in to make this merit badge possible</a:t>
            </a:r>
          </a:p>
          <a:p>
            <a:pPr marL="0" indent="0">
              <a:buNone/>
            </a:pPr>
            <a:r>
              <a:rPr lang="en-US" dirty="0"/>
              <a:t>	</a:t>
            </a:r>
            <a:r>
              <a:rPr lang="en-US" dirty="0" smtClean="0"/>
              <a:t>		Yours truly the original </a:t>
            </a:r>
            <a:r>
              <a:rPr lang="en-US" dirty="0" err="1" smtClean="0"/>
              <a:t>Fischbot</a:t>
            </a:r>
            <a:r>
              <a:rPr lang="en-US" dirty="0" smtClean="0"/>
              <a:t> </a:t>
            </a:r>
            <a:endParaRPr lang="en-US" dirty="0"/>
          </a:p>
        </p:txBody>
      </p:sp>
      <p:pic>
        <p:nvPicPr>
          <p:cNvPr id="6" name="Picture 5" descr="A picture containing table, game&#10;&#10;Description automatically generated">
            <a:extLst>
              <a:ext uri="{FF2B5EF4-FFF2-40B4-BE49-F238E27FC236}">
                <a16:creationId xmlns:a16="http://schemas.microsoft.com/office/drawing/2014/main" xmlns="" id="{F95C3845-293E-41A4-9354-3E8697157015}"/>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10000" b="90000" l="10000" r="90000">
                        <a14:foregroundMark x1="26258" y1="77551" x2="22319" y2="79300"/>
                        <a14:foregroundMark x1="60613" y1="89213" x2="68928" y2="81633"/>
                        <a14:foregroundMark x1="80744" y1="86880" x2="86214" y2="77551"/>
                        <a14:backgroundMark x1="15536" y1="22157" x2="25821" y2="45481"/>
                      </a14:backgroundRemoval>
                    </a14:imgEffect>
                  </a14:imgLayer>
                </a14:imgProps>
              </a:ext>
              <a:ext uri="{28A0092B-C50C-407E-A947-70E740481C1C}">
                <a14:useLocalDpi xmlns:a14="http://schemas.microsoft.com/office/drawing/2010/main" val="0"/>
              </a:ext>
            </a:extLst>
          </a:blip>
          <a:stretch>
            <a:fillRect/>
          </a:stretch>
        </p:blipFill>
        <p:spPr>
          <a:xfrm>
            <a:off x="5334000" y="5029200"/>
            <a:ext cx="1902343" cy="1426757"/>
          </a:xfrm>
          <a:prstGeom prst="rect">
            <a:avLst/>
          </a:prstGeom>
        </p:spPr>
      </p:pic>
    </p:spTree>
    <p:extLst>
      <p:ext uri="{BB962C8B-B14F-4D97-AF65-F5344CB8AC3E}">
        <p14:creationId xmlns:p14="http://schemas.microsoft.com/office/powerpoint/2010/main" val="32546083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18" y="381000"/>
            <a:ext cx="8229600" cy="1066800"/>
          </a:xfrm>
        </p:spPr>
        <p:txBody>
          <a:bodyPr/>
          <a:lstStyle/>
          <a:p>
            <a:r>
              <a:rPr lang="en-US" dirty="0" smtClean="0"/>
              <a:t>Scooter Box Contents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308998467"/>
              </p:ext>
            </p:extLst>
          </p:nvPr>
        </p:nvGraphicFramePr>
        <p:xfrm>
          <a:off x="228600" y="1295400"/>
          <a:ext cx="4495800" cy="5109210"/>
        </p:xfrm>
        <a:graphic>
          <a:graphicData uri="http://schemas.openxmlformats.org/drawingml/2006/table">
            <a:tbl>
              <a:tblPr firstRow="1" firstCol="1" bandRow="1"/>
              <a:tblGrid>
                <a:gridCol w="3073079"/>
                <a:gridCol w="1422721"/>
              </a:tblGrid>
              <a:tr h="190500">
                <a:tc>
                  <a:txBody>
                    <a:bodyPr/>
                    <a:lstStyle/>
                    <a:p>
                      <a:r>
                        <a:rPr lang="en-US" sz="1800" dirty="0" smtClean="0">
                          <a:effectLst/>
                          <a:latin typeface="Calibri"/>
                          <a:cs typeface="Times New Roman"/>
                        </a:rPr>
                        <a:t>Parts</a:t>
                      </a:r>
                      <a:endParaRPr lang="en-US" sz="1800" dirty="0">
                        <a:effectLst/>
                        <a:latin typeface="Calibri"/>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solidFill>
                            <a:srgbClr val="000000"/>
                          </a:solidFill>
                          <a:effectLst/>
                          <a:latin typeface="Calibri"/>
                          <a:ea typeface="Times New Roman"/>
                          <a:cs typeface="Times New Roman"/>
                        </a:rPr>
                        <a:t>in package</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effectLst/>
                          <a:latin typeface="Calibri"/>
                          <a:ea typeface="Times New Roman"/>
                          <a:cs typeface="Times New Roman"/>
                        </a:rPr>
                        <a:t>Welcome</a:t>
                      </a:r>
                      <a:r>
                        <a:rPr lang="en-US" sz="1800" baseline="0" dirty="0" smtClean="0">
                          <a:effectLst/>
                          <a:latin typeface="Calibri"/>
                          <a:ea typeface="Times New Roman"/>
                          <a:cs typeface="Times New Roman"/>
                        </a:rPr>
                        <a:t> Note</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effectLst/>
                          <a:latin typeface="Calibri"/>
                          <a:ea typeface="Times New Roman"/>
                          <a:cs typeface="Times New Roman"/>
                        </a:rPr>
                        <a:t>Instructions</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solidFill>
                            <a:srgbClr val="000000"/>
                          </a:solidFill>
                          <a:effectLst/>
                          <a:latin typeface="Calibri"/>
                          <a:ea typeface="Times New Roman"/>
                          <a:cs typeface="Times New Roman"/>
                        </a:rPr>
                        <a:t>Arduino</a:t>
                      </a:r>
                      <a:r>
                        <a:rPr lang="en-US" sz="1800" baseline="0" dirty="0" smtClean="0">
                          <a:solidFill>
                            <a:srgbClr val="000000"/>
                          </a:solidFill>
                          <a:effectLst/>
                          <a:latin typeface="Calibri"/>
                          <a:ea typeface="Times New Roman"/>
                          <a:cs typeface="Times New Roman"/>
                        </a:rPr>
                        <a:t> N</a:t>
                      </a:r>
                      <a:r>
                        <a:rPr lang="en-US" sz="1800" dirty="0" smtClean="0">
                          <a:solidFill>
                            <a:srgbClr val="000000"/>
                          </a:solidFill>
                          <a:effectLst/>
                          <a:latin typeface="Calibri"/>
                          <a:ea typeface="Times New Roman"/>
                          <a:cs typeface="Times New Roman"/>
                        </a:rPr>
                        <a:t>ano Processor</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solidFill>
                            <a:srgbClr val="000000"/>
                          </a:solidFill>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solidFill>
                            <a:srgbClr val="000000"/>
                          </a:solidFill>
                          <a:effectLst/>
                          <a:latin typeface="Calibri"/>
                          <a:ea typeface="Times New Roman"/>
                          <a:cs typeface="Times New Roman"/>
                        </a:rPr>
                        <a:t>HC</a:t>
                      </a:r>
                      <a:r>
                        <a:rPr lang="en-US" sz="1800" baseline="0" dirty="0" smtClean="0">
                          <a:solidFill>
                            <a:srgbClr val="000000"/>
                          </a:solidFill>
                          <a:effectLst/>
                          <a:latin typeface="Calibri"/>
                          <a:ea typeface="Times New Roman"/>
                          <a:cs typeface="Times New Roman"/>
                        </a:rPr>
                        <a:t> SR04 Sonar Sensor</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solidFill>
                            <a:srgbClr val="000000"/>
                          </a:solidFill>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solidFill>
                            <a:srgbClr val="000000"/>
                          </a:solidFill>
                          <a:effectLst/>
                          <a:latin typeface="Calibri"/>
                          <a:ea typeface="Times New Roman"/>
                          <a:cs typeface="Times New Roman"/>
                        </a:rPr>
                        <a:t>Servo Control Board</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solidFill>
                            <a:srgbClr val="000000"/>
                          </a:solidFill>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solidFill>
                            <a:srgbClr val="000000"/>
                          </a:solidFill>
                          <a:effectLst/>
                          <a:latin typeface="Calibri"/>
                          <a:ea typeface="Times New Roman"/>
                          <a:cs typeface="Times New Roman"/>
                        </a:rPr>
                        <a:t>FS90R 360 </a:t>
                      </a:r>
                      <a:r>
                        <a:rPr lang="en-US" sz="1800" dirty="0">
                          <a:solidFill>
                            <a:srgbClr val="000000"/>
                          </a:solidFill>
                          <a:effectLst/>
                          <a:latin typeface="Calibri"/>
                          <a:ea typeface="Times New Roman"/>
                          <a:cs typeface="Times New Roman"/>
                        </a:rPr>
                        <a:t>servo</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solidFill>
                            <a:srgbClr val="000000"/>
                          </a:solidFill>
                          <a:effectLst/>
                          <a:latin typeface="Calibri"/>
                          <a:ea typeface="Times New Roman"/>
                          <a:cs typeface="Times New Roman"/>
                        </a:rPr>
                        <a:t>2</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solidFill>
                            <a:srgbClr val="000000"/>
                          </a:solidFill>
                          <a:effectLst/>
                          <a:latin typeface="Calibri"/>
                          <a:ea typeface="Times New Roman"/>
                          <a:cs typeface="Times New Roman"/>
                        </a:rPr>
                        <a:t>SG90 180 </a:t>
                      </a:r>
                      <a:r>
                        <a:rPr lang="en-US" sz="1800" dirty="0">
                          <a:solidFill>
                            <a:srgbClr val="000000"/>
                          </a:solidFill>
                          <a:effectLst/>
                          <a:latin typeface="Calibri"/>
                          <a:ea typeface="Times New Roman"/>
                          <a:cs typeface="Times New Roman"/>
                        </a:rPr>
                        <a:t>servo</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solidFill>
                            <a:srgbClr val="000000"/>
                          </a:solidFill>
                          <a:effectLst/>
                          <a:latin typeface="Calibri"/>
                          <a:ea typeface="Times New Roman"/>
                          <a:cs typeface="Times New Roman"/>
                        </a:rPr>
                        <a:t>2</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a:solidFill>
                            <a:srgbClr val="000000"/>
                          </a:solidFill>
                          <a:effectLst/>
                          <a:latin typeface="Calibri"/>
                          <a:ea typeface="Times New Roman"/>
                          <a:cs typeface="Times New Roman"/>
                        </a:rPr>
                        <a:t>wiring</a:t>
                      </a:r>
                      <a:endParaRPr lang="en-US" sz="180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solidFill>
                            <a:srgbClr val="000000"/>
                          </a:solidFill>
                          <a:effectLst/>
                          <a:latin typeface="Calibri"/>
                          <a:ea typeface="Times New Roman"/>
                          <a:cs typeface="Times New Roman"/>
                        </a:rPr>
                        <a:t>4</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solidFill>
                            <a:srgbClr val="000000"/>
                          </a:solidFill>
                          <a:effectLst/>
                          <a:latin typeface="Calibri"/>
                          <a:ea typeface="Times New Roman"/>
                          <a:cs typeface="Times New Roman"/>
                        </a:rPr>
                        <a:t>Battery Harness</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solidFill>
                            <a:srgbClr val="000000"/>
                          </a:solidFill>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solidFill>
                            <a:srgbClr val="000000"/>
                          </a:solidFill>
                          <a:effectLst/>
                          <a:latin typeface="Calibri"/>
                          <a:ea typeface="Times New Roman"/>
                          <a:cs typeface="Times New Roman"/>
                        </a:rPr>
                        <a:t>Switch</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solidFill>
                            <a:srgbClr val="000000"/>
                          </a:solidFill>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solidFill>
                            <a:srgbClr val="000000"/>
                          </a:solidFill>
                          <a:effectLst/>
                          <a:latin typeface="Calibri"/>
                          <a:ea typeface="Times New Roman"/>
                          <a:cs typeface="Times New Roman"/>
                        </a:rPr>
                        <a:t>Wheels</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solidFill>
                            <a:srgbClr val="000000"/>
                          </a:solidFill>
                          <a:effectLst/>
                          <a:latin typeface="Calibri"/>
                          <a:ea typeface="Times New Roman"/>
                          <a:cs typeface="Times New Roman"/>
                        </a:rPr>
                        <a:t>2</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solidFill>
                            <a:srgbClr val="000000"/>
                          </a:solidFill>
                          <a:effectLst/>
                          <a:latin typeface="Calibri"/>
                          <a:ea typeface="Times New Roman"/>
                          <a:cs typeface="Times New Roman"/>
                        </a:rPr>
                        <a:t>Right</a:t>
                      </a:r>
                      <a:r>
                        <a:rPr lang="en-US" sz="1800" baseline="0" dirty="0" smtClean="0">
                          <a:solidFill>
                            <a:srgbClr val="000000"/>
                          </a:solidFill>
                          <a:effectLst/>
                          <a:latin typeface="Calibri"/>
                          <a:ea typeface="Times New Roman"/>
                          <a:cs typeface="Times New Roman"/>
                        </a:rPr>
                        <a:t> Leg</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solidFill>
                            <a:srgbClr val="000000"/>
                          </a:solidFill>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effectLst/>
                          <a:latin typeface="Calibri"/>
                          <a:ea typeface="Times New Roman"/>
                          <a:cs typeface="Times New Roman"/>
                        </a:rPr>
                        <a:t>Left Leg</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effectLst/>
                          <a:latin typeface="Calibri"/>
                          <a:ea typeface="Times New Roman"/>
                          <a:cs typeface="Times New Roman"/>
                        </a:rPr>
                        <a:t>Hip</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effectLst/>
                          <a:latin typeface="Calibri"/>
                          <a:ea typeface="Times New Roman"/>
                          <a:cs typeface="Times New Roman"/>
                        </a:rPr>
                        <a:t>Head</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effectLst/>
                          <a:latin typeface="Calibri"/>
                          <a:ea typeface="Times New Roman"/>
                          <a:cs typeface="Times New Roman"/>
                        </a:rPr>
                        <a:t>Cap</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effectLst/>
                          <a:latin typeface="Calibri"/>
                          <a:ea typeface="Times New Roman"/>
                          <a:cs typeface="Times New Roman"/>
                        </a:rPr>
                        <a:t>Propeller</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bl>
          </a:graphicData>
        </a:graphic>
      </p:graphicFrame>
      <p:pic>
        <p:nvPicPr>
          <p:cNvPr id="5" name="Picture 2" descr="C:\Users\Mark\AppData\Local\Temp\7zE0F4360D8\IMG_0003.HE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29200" y="3682299"/>
            <a:ext cx="3792132" cy="28440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388" b="99612" l="1188" r="98575">
                        <a14:foregroundMark x1="33017" y1="50775" x2="24941" y2="55426"/>
                        <a14:foregroundMark x1="26841" y1="55426" x2="36817" y2="60078"/>
                        <a14:foregroundMark x1="55344" y1="50775" x2="61283" y2="57171"/>
                        <a14:foregroundMark x1="62708" y1="51744" x2="59620" y2="58333"/>
                        <a14:foregroundMark x1="57957" y1="57752" x2="53444" y2="56783"/>
                        <a14:foregroundMark x1="53682" y1="55814" x2="52257" y2="52713"/>
                        <a14:foregroundMark x1="55819" y1="50775" x2="60333" y2="50775"/>
                        <a14:foregroundMark x1="57957" y1="49612" x2="57957" y2="49612"/>
                        <a14:foregroundMark x1="61995" y1="50775" x2="65558" y2="56589"/>
                        <a14:foregroundMark x1="73397" y1="95930" x2="92637" y2="88178"/>
                        <a14:foregroundMark x1="83135" y1="92248" x2="78622" y2="84884"/>
                        <a14:foregroundMark x1="83373" y1="92829" x2="83373" y2="92829"/>
                        <a14:foregroundMark x1="82423" y1="92442" x2="82423" y2="92442"/>
                        <a14:foregroundMark x1="85748" y1="72287" x2="94537" y2="89535"/>
                        <a14:foregroundMark x1="6651" y1="86822" x2="12589" y2="94380"/>
                        <a14:foregroundMark x1="42043" y1="54845" x2="37530" y2="50581"/>
                        <a14:foregroundMark x1="38005" y1="49612" x2="38955" y2="50194"/>
                      </a14:backgroundRemoval>
                    </a14:imgEffect>
                  </a14:imgLayer>
                </a14:imgProps>
              </a:ext>
              <a:ext uri="{28A0092B-C50C-407E-A947-70E740481C1C}">
                <a14:useLocalDpi xmlns:a14="http://schemas.microsoft.com/office/drawing/2010/main" val="0"/>
              </a:ext>
            </a:extLst>
          </a:blip>
          <a:srcRect/>
          <a:stretch>
            <a:fillRect/>
          </a:stretch>
        </p:blipFill>
        <p:spPr bwMode="auto">
          <a:xfrm>
            <a:off x="5867400" y="609600"/>
            <a:ext cx="233141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08535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18BB4F49-CB7A-485E-98C0-84F261E9CAB8}"/>
              </a:ext>
            </a:extLst>
          </p:cNvPr>
          <p:cNvGrpSpPr/>
          <p:nvPr/>
        </p:nvGrpSpPr>
        <p:grpSpPr>
          <a:xfrm>
            <a:off x="-244553" y="2521131"/>
            <a:ext cx="3521153" cy="1905000"/>
            <a:chOff x="-244553" y="2521131"/>
            <a:chExt cx="3521153" cy="1905000"/>
          </a:xfrm>
        </p:grpSpPr>
        <p:sp>
          <p:nvSpPr>
            <p:cNvPr id="13" name="Rounded Rectangle 12"/>
            <p:cNvSpPr/>
            <p:nvPr/>
          </p:nvSpPr>
          <p:spPr>
            <a:xfrm>
              <a:off x="76200" y="2521131"/>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44553" y="3658253"/>
              <a:ext cx="3200400" cy="58477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i="1" dirty="0" err="1">
                  <a:ln w="11430"/>
                  <a:solidFill>
                    <a:srgbClr val="0066FF"/>
                  </a:solidFill>
                  <a:effectLst>
                    <a:outerShdw blurRad="50800" dist="39000" dir="5460000" algn="tl">
                      <a:srgbClr val="000000">
                        <a:alpha val="38000"/>
                      </a:srgbClr>
                    </a:outerShdw>
                  </a:effectLst>
                </a:rPr>
                <a:t>FischBot</a:t>
              </a:r>
              <a:r>
                <a:rPr lang="en-US" sz="3200" b="1" i="1" dirty="0">
                  <a:ln w="11430"/>
                  <a:solidFill>
                    <a:srgbClr val="0066FF"/>
                  </a:solidFill>
                  <a:effectLst>
                    <a:outerShdw blurRad="50800" dist="39000" dir="5460000" algn="tl">
                      <a:srgbClr val="000000">
                        <a:alpha val="38000"/>
                      </a:srgbClr>
                    </a:outerShdw>
                  </a:effectLst>
                </a:rPr>
                <a:t> 500</a:t>
              </a:r>
            </a:p>
          </p:txBody>
        </p:sp>
        <p:sp>
          <p:nvSpPr>
            <p:cNvPr id="15" name="Rectangle 14"/>
            <p:cNvSpPr/>
            <p:nvPr/>
          </p:nvSpPr>
          <p:spPr>
            <a:xfrm>
              <a:off x="387425" y="2597331"/>
              <a:ext cx="2577950"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cap="none" spc="0" dirty="0">
                  <a:ln w="11430"/>
                  <a:solidFill>
                    <a:srgbClr val="008000"/>
                  </a:solidFill>
                  <a:effectLst>
                    <a:outerShdw blurRad="50800" dist="39000" dir="5460000" algn="tl">
                      <a:srgbClr val="000000">
                        <a:alpha val="38000"/>
                      </a:srgbClr>
                    </a:outerShdw>
                  </a:effectLst>
                  <a:latin typeface="Showcard Gothic" panose="04020904020102020604" pitchFamily="82" charset="0"/>
                </a:rPr>
                <a:t>Troop 605</a:t>
              </a:r>
            </a:p>
          </p:txBody>
        </p:sp>
        <p:sp>
          <p:nvSpPr>
            <p:cNvPr id="16" name="Rectangle 15"/>
            <p:cNvSpPr/>
            <p:nvPr/>
          </p:nvSpPr>
          <p:spPr>
            <a:xfrm>
              <a:off x="102892" y="3231470"/>
              <a:ext cx="3147015"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a:ln w="11430"/>
                  <a:solidFill>
                    <a:srgbClr val="FF0000"/>
                  </a:solidFill>
                  <a:effectLst>
                    <a:outerShdw blurRad="50800" dist="39000" dir="5460000" algn="tl">
                      <a:srgbClr val="000000">
                        <a:alpha val="38000"/>
                      </a:srgbClr>
                    </a:outerShdw>
                  </a:effectLst>
                  <a:latin typeface="Showcard Gothic" panose="04020904020102020604" pitchFamily="82" charset="0"/>
                </a:rPr>
                <a:t>Robotics Merit Badge</a:t>
              </a:r>
            </a:p>
          </p:txBody>
        </p:sp>
        <p:pic>
          <p:nvPicPr>
            <p:cNvPr id="1026" name="Picture 2" descr="C:\Users\Mark\AppData\Local\Microsoft\Windows\INetCache\IE\TSOYB7S1\adorable-2861801_960_72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7187" y="3533313"/>
              <a:ext cx="725685" cy="834654"/>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ounded Rectangle 7">
            <a:extLst>
              <a:ext uri="{FF2B5EF4-FFF2-40B4-BE49-F238E27FC236}">
                <a16:creationId xmlns:a16="http://schemas.microsoft.com/office/drawing/2014/main" xmlns="" id="{887FE5E6-AE20-4F91-871D-C9FAADE18D14}"/>
              </a:ext>
            </a:extLst>
          </p:cNvPr>
          <p:cNvSpPr/>
          <p:nvPr/>
        </p:nvSpPr>
        <p:spPr>
          <a:xfrm>
            <a:off x="3619123" y="4741036"/>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ndParaRPr>
          </a:p>
          <a:p>
            <a:r>
              <a:rPr lang="en-US" sz="1400" dirty="0">
                <a:solidFill>
                  <a:schemeClr val="tx1"/>
                </a:solidFill>
              </a:rPr>
              <a:t>Contents:</a:t>
            </a:r>
          </a:p>
          <a:p>
            <a:r>
              <a:rPr lang="en-US" sz="1400" dirty="0">
                <a:solidFill>
                  <a:schemeClr val="tx1"/>
                </a:solidFill>
              </a:rPr>
              <a:t>1 x bread board</a:t>
            </a:r>
          </a:p>
          <a:p>
            <a:r>
              <a:rPr lang="en-US" sz="1400" dirty="0">
                <a:solidFill>
                  <a:schemeClr val="tx1"/>
                </a:solidFill>
              </a:rPr>
              <a:t>1x Arduino Nano CPU</a:t>
            </a:r>
          </a:p>
          <a:p>
            <a:r>
              <a:rPr lang="en-US" sz="1400" dirty="0">
                <a:solidFill>
                  <a:schemeClr val="tx1"/>
                </a:solidFill>
              </a:rPr>
              <a:t>1 x 3 pin switch</a:t>
            </a:r>
          </a:p>
          <a:p>
            <a:r>
              <a:rPr lang="en-US" sz="1400" dirty="0">
                <a:solidFill>
                  <a:schemeClr val="tx1"/>
                </a:solidFill>
              </a:rPr>
              <a:t>1 x 9V Battery with tape</a:t>
            </a:r>
          </a:p>
          <a:p>
            <a:r>
              <a:rPr lang="en-US" sz="1400" dirty="0">
                <a:solidFill>
                  <a:schemeClr val="tx1"/>
                </a:solidFill>
              </a:rPr>
              <a:t>1x 9V Battery Connector</a:t>
            </a:r>
          </a:p>
          <a:p>
            <a:r>
              <a:rPr lang="en-US" sz="1400" dirty="0">
                <a:solidFill>
                  <a:schemeClr val="tx1"/>
                </a:solidFill>
              </a:rPr>
              <a:t>2x HC SR04 Depth Sensors</a:t>
            </a:r>
          </a:p>
          <a:p>
            <a:r>
              <a:rPr lang="en-US" sz="1400" dirty="0">
                <a:solidFill>
                  <a:schemeClr val="tx1"/>
                </a:solidFill>
              </a:rPr>
              <a:t>2x Cell phone motor Vibrators</a:t>
            </a:r>
          </a:p>
          <a:p>
            <a:r>
              <a:rPr lang="en-US" sz="1400" dirty="0">
                <a:solidFill>
                  <a:schemeClr val="tx1"/>
                </a:solidFill>
              </a:rPr>
              <a:t>20x jumper wires</a:t>
            </a:r>
          </a:p>
          <a:p>
            <a:pPr algn="ctr"/>
            <a:endParaRPr lang="en-US" dirty="0">
              <a:solidFill>
                <a:schemeClr val="tx1"/>
              </a:solidFill>
            </a:endParaRPr>
          </a:p>
        </p:txBody>
      </p:sp>
      <p:grpSp>
        <p:nvGrpSpPr>
          <p:cNvPr id="18" name="Group 17">
            <a:extLst>
              <a:ext uri="{FF2B5EF4-FFF2-40B4-BE49-F238E27FC236}">
                <a16:creationId xmlns:a16="http://schemas.microsoft.com/office/drawing/2014/main" xmlns="" id="{A33C6FC5-53E7-4E83-9FAE-F78186A9D922}"/>
              </a:ext>
            </a:extLst>
          </p:cNvPr>
          <p:cNvGrpSpPr/>
          <p:nvPr/>
        </p:nvGrpSpPr>
        <p:grpSpPr>
          <a:xfrm>
            <a:off x="-222782" y="123770"/>
            <a:ext cx="3521153" cy="1905000"/>
            <a:chOff x="-244553" y="2521131"/>
            <a:chExt cx="3521153" cy="1905000"/>
          </a:xfrm>
        </p:grpSpPr>
        <p:sp>
          <p:nvSpPr>
            <p:cNvPr id="19" name="Rounded Rectangle 12">
              <a:extLst>
                <a:ext uri="{FF2B5EF4-FFF2-40B4-BE49-F238E27FC236}">
                  <a16:creationId xmlns:a16="http://schemas.microsoft.com/office/drawing/2014/main" xmlns="" id="{A3772723-8FC6-4A90-8A64-822FDB7DA36E}"/>
                </a:ext>
              </a:extLst>
            </p:cNvPr>
            <p:cNvSpPr/>
            <p:nvPr/>
          </p:nvSpPr>
          <p:spPr>
            <a:xfrm>
              <a:off x="76200" y="2521131"/>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xmlns="" id="{21869942-8966-4932-86C4-16D27DAD2E5B}"/>
                </a:ext>
              </a:extLst>
            </p:cNvPr>
            <p:cNvSpPr/>
            <p:nvPr/>
          </p:nvSpPr>
          <p:spPr>
            <a:xfrm>
              <a:off x="-244553" y="3658253"/>
              <a:ext cx="3200400" cy="58477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i="1" dirty="0" err="1">
                  <a:ln w="11430"/>
                  <a:solidFill>
                    <a:srgbClr val="0066FF"/>
                  </a:solidFill>
                  <a:effectLst>
                    <a:outerShdw blurRad="50800" dist="39000" dir="5460000" algn="tl">
                      <a:srgbClr val="000000">
                        <a:alpha val="38000"/>
                      </a:srgbClr>
                    </a:outerShdw>
                  </a:effectLst>
                </a:rPr>
                <a:t>FischBot</a:t>
              </a:r>
              <a:r>
                <a:rPr lang="en-US" sz="3200" b="1" i="1" dirty="0">
                  <a:ln w="11430"/>
                  <a:solidFill>
                    <a:srgbClr val="0066FF"/>
                  </a:solidFill>
                  <a:effectLst>
                    <a:outerShdw blurRad="50800" dist="39000" dir="5460000" algn="tl">
                      <a:srgbClr val="000000">
                        <a:alpha val="38000"/>
                      </a:srgbClr>
                    </a:outerShdw>
                  </a:effectLst>
                </a:rPr>
                <a:t> 500</a:t>
              </a:r>
            </a:p>
          </p:txBody>
        </p:sp>
        <p:sp>
          <p:nvSpPr>
            <p:cNvPr id="21" name="Rectangle 20">
              <a:extLst>
                <a:ext uri="{FF2B5EF4-FFF2-40B4-BE49-F238E27FC236}">
                  <a16:creationId xmlns:a16="http://schemas.microsoft.com/office/drawing/2014/main" xmlns="" id="{CCEBF4E7-783E-43A5-A085-823DC89442F1}"/>
                </a:ext>
              </a:extLst>
            </p:cNvPr>
            <p:cNvSpPr/>
            <p:nvPr/>
          </p:nvSpPr>
          <p:spPr>
            <a:xfrm>
              <a:off x="387425" y="2597331"/>
              <a:ext cx="2577950"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cap="none" spc="0" dirty="0">
                  <a:ln w="11430"/>
                  <a:solidFill>
                    <a:srgbClr val="008000"/>
                  </a:solidFill>
                  <a:effectLst>
                    <a:outerShdw blurRad="50800" dist="39000" dir="5460000" algn="tl">
                      <a:srgbClr val="000000">
                        <a:alpha val="38000"/>
                      </a:srgbClr>
                    </a:outerShdw>
                  </a:effectLst>
                  <a:latin typeface="Showcard Gothic" panose="04020904020102020604" pitchFamily="82" charset="0"/>
                </a:rPr>
                <a:t>Troop 605</a:t>
              </a:r>
            </a:p>
          </p:txBody>
        </p:sp>
        <p:sp>
          <p:nvSpPr>
            <p:cNvPr id="22" name="Rectangle 21">
              <a:extLst>
                <a:ext uri="{FF2B5EF4-FFF2-40B4-BE49-F238E27FC236}">
                  <a16:creationId xmlns:a16="http://schemas.microsoft.com/office/drawing/2014/main" xmlns="" id="{F5C57BBF-86DF-49FF-A7A5-0446049A7D61}"/>
                </a:ext>
              </a:extLst>
            </p:cNvPr>
            <p:cNvSpPr/>
            <p:nvPr/>
          </p:nvSpPr>
          <p:spPr>
            <a:xfrm>
              <a:off x="102892" y="3231470"/>
              <a:ext cx="3147015"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a:ln w="11430"/>
                  <a:solidFill>
                    <a:srgbClr val="FF0000"/>
                  </a:solidFill>
                  <a:effectLst>
                    <a:outerShdw blurRad="50800" dist="39000" dir="5460000" algn="tl">
                      <a:srgbClr val="000000">
                        <a:alpha val="38000"/>
                      </a:srgbClr>
                    </a:outerShdw>
                  </a:effectLst>
                  <a:latin typeface="Showcard Gothic" panose="04020904020102020604" pitchFamily="82" charset="0"/>
                </a:rPr>
                <a:t>Robotics Merit Badge</a:t>
              </a:r>
            </a:p>
          </p:txBody>
        </p:sp>
        <p:pic>
          <p:nvPicPr>
            <p:cNvPr id="23" name="Picture 2" descr="C:\Users\Mark\AppData\Local\Microsoft\Windows\INetCache\IE\TSOYB7S1\adorable-2861801_960_720[1].png">
              <a:extLst>
                <a:ext uri="{FF2B5EF4-FFF2-40B4-BE49-F238E27FC236}">
                  <a16:creationId xmlns:a16="http://schemas.microsoft.com/office/drawing/2014/main" xmlns="" id="{77691D10-0C83-40A8-B088-37E5229FA11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7187" y="3533313"/>
              <a:ext cx="725685" cy="8346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xmlns="" id="{06F9510D-DBB3-46B0-9D55-57432B1B57BE}"/>
              </a:ext>
            </a:extLst>
          </p:cNvPr>
          <p:cNvGrpSpPr/>
          <p:nvPr/>
        </p:nvGrpSpPr>
        <p:grpSpPr>
          <a:xfrm>
            <a:off x="-244553" y="4669810"/>
            <a:ext cx="3521153" cy="1905000"/>
            <a:chOff x="-244553" y="2521131"/>
            <a:chExt cx="3521153" cy="1905000"/>
          </a:xfrm>
        </p:grpSpPr>
        <p:sp>
          <p:nvSpPr>
            <p:cNvPr id="25" name="Rounded Rectangle 12">
              <a:extLst>
                <a:ext uri="{FF2B5EF4-FFF2-40B4-BE49-F238E27FC236}">
                  <a16:creationId xmlns:a16="http://schemas.microsoft.com/office/drawing/2014/main" xmlns="" id="{C51D36AC-DD1E-4AB4-8CF6-1169E43AE1EB}"/>
                </a:ext>
              </a:extLst>
            </p:cNvPr>
            <p:cNvSpPr/>
            <p:nvPr/>
          </p:nvSpPr>
          <p:spPr>
            <a:xfrm>
              <a:off x="76200" y="2521131"/>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xmlns="" id="{23598BB6-8FDE-4320-80D8-8BBEB4001B0F}"/>
                </a:ext>
              </a:extLst>
            </p:cNvPr>
            <p:cNvSpPr/>
            <p:nvPr/>
          </p:nvSpPr>
          <p:spPr>
            <a:xfrm>
              <a:off x="-244553" y="3658253"/>
              <a:ext cx="3200400" cy="58477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i="1" dirty="0" err="1">
                  <a:ln w="11430"/>
                  <a:solidFill>
                    <a:srgbClr val="0066FF"/>
                  </a:solidFill>
                  <a:effectLst>
                    <a:outerShdw blurRad="50800" dist="39000" dir="5460000" algn="tl">
                      <a:srgbClr val="000000">
                        <a:alpha val="38000"/>
                      </a:srgbClr>
                    </a:outerShdw>
                  </a:effectLst>
                </a:rPr>
                <a:t>FischBot</a:t>
              </a:r>
              <a:r>
                <a:rPr lang="en-US" sz="3200" b="1" i="1" dirty="0">
                  <a:ln w="11430"/>
                  <a:solidFill>
                    <a:srgbClr val="0066FF"/>
                  </a:solidFill>
                  <a:effectLst>
                    <a:outerShdw blurRad="50800" dist="39000" dir="5460000" algn="tl">
                      <a:srgbClr val="000000">
                        <a:alpha val="38000"/>
                      </a:srgbClr>
                    </a:outerShdw>
                  </a:effectLst>
                </a:rPr>
                <a:t> 500</a:t>
              </a:r>
            </a:p>
          </p:txBody>
        </p:sp>
        <p:sp>
          <p:nvSpPr>
            <p:cNvPr id="27" name="Rectangle 26">
              <a:extLst>
                <a:ext uri="{FF2B5EF4-FFF2-40B4-BE49-F238E27FC236}">
                  <a16:creationId xmlns:a16="http://schemas.microsoft.com/office/drawing/2014/main" xmlns="" id="{0BD14A41-B496-4423-B1EB-B1D03BCA23AF}"/>
                </a:ext>
              </a:extLst>
            </p:cNvPr>
            <p:cNvSpPr/>
            <p:nvPr/>
          </p:nvSpPr>
          <p:spPr>
            <a:xfrm>
              <a:off x="387425" y="2597331"/>
              <a:ext cx="2577950"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cap="none" spc="0" dirty="0">
                  <a:ln w="11430"/>
                  <a:solidFill>
                    <a:srgbClr val="008000"/>
                  </a:solidFill>
                  <a:effectLst>
                    <a:outerShdw blurRad="50800" dist="39000" dir="5460000" algn="tl">
                      <a:srgbClr val="000000">
                        <a:alpha val="38000"/>
                      </a:srgbClr>
                    </a:outerShdw>
                  </a:effectLst>
                  <a:latin typeface="Showcard Gothic" panose="04020904020102020604" pitchFamily="82" charset="0"/>
                </a:rPr>
                <a:t>Troop 605</a:t>
              </a:r>
            </a:p>
          </p:txBody>
        </p:sp>
        <p:sp>
          <p:nvSpPr>
            <p:cNvPr id="28" name="Rectangle 27">
              <a:extLst>
                <a:ext uri="{FF2B5EF4-FFF2-40B4-BE49-F238E27FC236}">
                  <a16:creationId xmlns:a16="http://schemas.microsoft.com/office/drawing/2014/main" xmlns="" id="{FBDDEEB2-F522-429D-B5B9-DBCE8843DA81}"/>
                </a:ext>
              </a:extLst>
            </p:cNvPr>
            <p:cNvSpPr/>
            <p:nvPr/>
          </p:nvSpPr>
          <p:spPr>
            <a:xfrm>
              <a:off x="102892" y="3231470"/>
              <a:ext cx="3147015"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a:ln w="11430"/>
                  <a:solidFill>
                    <a:srgbClr val="FF0000"/>
                  </a:solidFill>
                  <a:effectLst>
                    <a:outerShdw blurRad="50800" dist="39000" dir="5460000" algn="tl">
                      <a:srgbClr val="000000">
                        <a:alpha val="38000"/>
                      </a:srgbClr>
                    </a:outerShdw>
                  </a:effectLst>
                  <a:latin typeface="Showcard Gothic" panose="04020904020102020604" pitchFamily="82" charset="0"/>
                </a:rPr>
                <a:t>Robotics Merit Badge</a:t>
              </a:r>
            </a:p>
          </p:txBody>
        </p:sp>
        <p:pic>
          <p:nvPicPr>
            <p:cNvPr id="29" name="Picture 2" descr="C:\Users\Mark\AppData\Local\Microsoft\Windows\INetCache\IE\TSOYB7S1\adorable-2861801_960_720[1].png">
              <a:extLst>
                <a:ext uri="{FF2B5EF4-FFF2-40B4-BE49-F238E27FC236}">
                  <a16:creationId xmlns:a16="http://schemas.microsoft.com/office/drawing/2014/main" xmlns="" id="{4550FCC9-7379-4D40-AD10-7B57BFFD8D7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7187" y="3533313"/>
              <a:ext cx="725685" cy="834654"/>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ounded Rectangle 7">
            <a:extLst>
              <a:ext uri="{FF2B5EF4-FFF2-40B4-BE49-F238E27FC236}">
                <a16:creationId xmlns:a16="http://schemas.microsoft.com/office/drawing/2014/main" xmlns="" id="{F83D3DDE-4F9C-40AE-BF2A-CBEFEAECAEDB}"/>
              </a:ext>
            </a:extLst>
          </p:cNvPr>
          <p:cNvSpPr/>
          <p:nvPr/>
        </p:nvSpPr>
        <p:spPr>
          <a:xfrm>
            <a:off x="3587825" y="2537767"/>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ndParaRPr>
          </a:p>
          <a:p>
            <a:r>
              <a:rPr lang="en-US" sz="1400" dirty="0">
                <a:solidFill>
                  <a:schemeClr val="tx1"/>
                </a:solidFill>
              </a:rPr>
              <a:t>Contents:</a:t>
            </a:r>
          </a:p>
          <a:p>
            <a:r>
              <a:rPr lang="en-US" sz="1400" dirty="0">
                <a:solidFill>
                  <a:schemeClr val="tx1"/>
                </a:solidFill>
              </a:rPr>
              <a:t>1 x bread board</a:t>
            </a:r>
          </a:p>
          <a:p>
            <a:r>
              <a:rPr lang="en-US" sz="1400" dirty="0">
                <a:solidFill>
                  <a:schemeClr val="tx1"/>
                </a:solidFill>
              </a:rPr>
              <a:t>1x Arduino Nano CPU</a:t>
            </a:r>
          </a:p>
          <a:p>
            <a:r>
              <a:rPr lang="en-US" sz="1400" dirty="0">
                <a:solidFill>
                  <a:schemeClr val="tx1"/>
                </a:solidFill>
              </a:rPr>
              <a:t>1 x 3 pin switch</a:t>
            </a:r>
          </a:p>
          <a:p>
            <a:r>
              <a:rPr lang="en-US" sz="1400" dirty="0">
                <a:solidFill>
                  <a:schemeClr val="tx1"/>
                </a:solidFill>
              </a:rPr>
              <a:t>1 x 9V Battery with tape</a:t>
            </a:r>
          </a:p>
          <a:p>
            <a:r>
              <a:rPr lang="en-US" sz="1400" dirty="0">
                <a:solidFill>
                  <a:schemeClr val="tx1"/>
                </a:solidFill>
              </a:rPr>
              <a:t>1x 9V Battery Connector</a:t>
            </a:r>
          </a:p>
          <a:p>
            <a:r>
              <a:rPr lang="en-US" sz="1400" dirty="0">
                <a:solidFill>
                  <a:schemeClr val="tx1"/>
                </a:solidFill>
              </a:rPr>
              <a:t>2x HC SR04 Depth Sensors</a:t>
            </a:r>
          </a:p>
          <a:p>
            <a:r>
              <a:rPr lang="en-US" sz="1400" dirty="0">
                <a:solidFill>
                  <a:schemeClr val="tx1"/>
                </a:solidFill>
              </a:rPr>
              <a:t>2x Cell phone motor Vibrators</a:t>
            </a:r>
          </a:p>
          <a:p>
            <a:r>
              <a:rPr lang="en-US" sz="1400" dirty="0">
                <a:solidFill>
                  <a:schemeClr val="tx1"/>
                </a:solidFill>
              </a:rPr>
              <a:t>20x jumper wires</a:t>
            </a:r>
          </a:p>
          <a:p>
            <a:pPr algn="ctr"/>
            <a:endParaRPr lang="en-US" dirty="0">
              <a:solidFill>
                <a:schemeClr val="tx1"/>
              </a:solidFill>
            </a:endParaRPr>
          </a:p>
        </p:txBody>
      </p:sp>
      <p:sp>
        <p:nvSpPr>
          <p:cNvPr id="31" name="Rounded Rectangle 7">
            <a:extLst>
              <a:ext uri="{FF2B5EF4-FFF2-40B4-BE49-F238E27FC236}">
                <a16:creationId xmlns:a16="http://schemas.microsoft.com/office/drawing/2014/main" xmlns="" id="{A1A5E8D0-5594-4425-B2FE-64BF49ABA269}"/>
              </a:ext>
            </a:extLst>
          </p:cNvPr>
          <p:cNvSpPr/>
          <p:nvPr/>
        </p:nvSpPr>
        <p:spPr>
          <a:xfrm>
            <a:off x="3582903" y="95467"/>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ndParaRPr>
          </a:p>
          <a:p>
            <a:r>
              <a:rPr lang="en-US" sz="1400" dirty="0">
                <a:solidFill>
                  <a:schemeClr val="tx1"/>
                </a:solidFill>
              </a:rPr>
              <a:t>Contents:</a:t>
            </a:r>
          </a:p>
          <a:p>
            <a:r>
              <a:rPr lang="en-US" sz="1400" dirty="0">
                <a:solidFill>
                  <a:schemeClr val="tx1"/>
                </a:solidFill>
              </a:rPr>
              <a:t>1 x bread board</a:t>
            </a:r>
          </a:p>
          <a:p>
            <a:r>
              <a:rPr lang="en-US" sz="1400" dirty="0">
                <a:solidFill>
                  <a:schemeClr val="tx1"/>
                </a:solidFill>
              </a:rPr>
              <a:t>1x Arduino Nano CPU</a:t>
            </a:r>
          </a:p>
          <a:p>
            <a:r>
              <a:rPr lang="en-US" sz="1400" dirty="0">
                <a:solidFill>
                  <a:schemeClr val="tx1"/>
                </a:solidFill>
              </a:rPr>
              <a:t>1 x 3 pin switch</a:t>
            </a:r>
          </a:p>
          <a:p>
            <a:r>
              <a:rPr lang="en-US" sz="1400" dirty="0">
                <a:solidFill>
                  <a:schemeClr val="tx1"/>
                </a:solidFill>
              </a:rPr>
              <a:t>1 x 9V Battery with tape</a:t>
            </a:r>
          </a:p>
          <a:p>
            <a:r>
              <a:rPr lang="en-US" sz="1400" dirty="0">
                <a:solidFill>
                  <a:schemeClr val="tx1"/>
                </a:solidFill>
              </a:rPr>
              <a:t>1x 9V Battery Connector</a:t>
            </a:r>
          </a:p>
          <a:p>
            <a:r>
              <a:rPr lang="en-US" sz="1400" dirty="0">
                <a:solidFill>
                  <a:schemeClr val="tx1"/>
                </a:solidFill>
              </a:rPr>
              <a:t>2x HC SR04 Depth Sensors</a:t>
            </a:r>
          </a:p>
          <a:p>
            <a:r>
              <a:rPr lang="en-US" sz="1400" dirty="0">
                <a:solidFill>
                  <a:schemeClr val="tx1"/>
                </a:solidFill>
              </a:rPr>
              <a:t>2x Cell phone motor Vibrators</a:t>
            </a:r>
          </a:p>
          <a:p>
            <a:r>
              <a:rPr lang="en-US" sz="1400" dirty="0">
                <a:solidFill>
                  <a:schemeClr val="tx1"/>
                </a:solidFill>
              </a:rPr>
              <a:t>20x jumper wires</a:t>
            </a:r>
          </a:p>
          <a:p>
            <a:pPr algn="ctr"/>
            <a:endParaRPr lang="en-US" dirty="0">
              <a:solidFill>
                <a:schemeClr val="tx1"/>
              </a:solidFill>
            </a:endParaRPr>
          </a:p>
        </p:txBody>
      </p:sp>
    </p:spTree>
    <p:extLst>
      <p:ext uri="{BB962C8B-B14F-4D97-AF65-F5344CB8AC3E}">
        <p14:creationId xmlns:p14="http://schemas.microsoft.com/office/powerpoint/2010/main" val="1319792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7200" y="274638"/>
            <a:ext cx="8229600" cy="868362"/>
          </a:xfrm>
        </p:spPr>
        <p:txBody>
          <a:bodyPr/>
          <a:lstStyle/>
          <a:p>
            <a:pPr eaLnBrk="1" hangingPunct="1"/>
            <a:r>
              <a:rPr lang="en-US" altLang="en-US"/>
              <a:t>Robotic Safety</a:t>
            </a:r>
          </a:p>
        </p:txBody>
      </p:sp>
      <p:sp>
        <p:nvSpPr>
          <p:cNvPr id="14339" name="Content Placeholder 2"/>
          <p:cNvSpPr>
            <a:spLocks noGrp="1"/>
          </p:cNvSpPr>
          <p:nvPr>
            <p:ph idx="1"/>
          </p:nvPr>
        </p:nvSpPr>
        <p:spPr>
          <a:xfrm>
            <a:off x="304800" y="1295400"/>
            <a:ext cx="8839200" cy="4830763"/>
          </a:xfrm>
        </p:spPr>
        <p:txBody>
          <a:bodyPr>
            <a:normAutofit/>
          </a:bodyPr>
          <a:lstStyle/>
          <a:p>
            <a:pPr eaLnBrk="1" hangingPunct="1">
              <a:buFont typeface="Arial" charset="0"/>
              <a:buNone/>
              <a:defRPr/>
            </a:pPr>
            <a:r>
              <a:rPr lang="en-US" sz="2400" b="1" dirty="0"/>
              <a:t>BATTERY SAFETY</a:t>
            </a:r>
          </a:p>
          <a:p>
            <a:pPr eaLnBrk="1" hangingPunct="1">
              <a:buFont typeface="Arial" charset="0"/>
              <a:buNone/>
              <a:defRPr/>
            </a:pPr>
            <a:r>
              <a:rPr lang="en-US" sz="2400" b="1" dirty="0"/>
              <a:t>CAUTION: Batteries contain acid. This substance, H2SO4, is a corrosive, colorless liquid that will burn your eyes, skin, and clothing.</a:t>
            </a:r>
          </a:p>
          <a:p>
            <a:pPr marL="0" indent="0" eaLnBrk="1" hangingPunct="1">
              <a:buFont typeface="Arial" charset="0"/>
              <a:buNone/>
              <a:defRPr/>
            </a:pPr>
            <a:r>
              <a:rPr lang="en-US" sz="2400" dirty="0"/>
              <a:t>Any battery that is visibly damaged in any way is dangerous and unusable, and should be set aside and handled accordingly.</a:t>
            </a:r>
          </a:p>
          <a:p>
            <a:pPr marL="0" indent="0" eaLnBrk="1" hangingPunct="1">
              <a:buFont typeface="Arial" charset="0"/>
              <a:buNone/>
              <a:defRPr/>
            </a:pPr>
            <a:endParaRPr lang="en-US" sz="2400" b="1" dirty="0"/>
          </a:p>
          <a:p>
            <a:pPr marL="0" indent="0" eaLnBrk="1" hangingPunct="1">
              <a:buFont typeface="Arial" charset="0"/>
              <a:buNone/>
              <a:defRPr/>
            </a:pPr>
            <a:r>
              <a:rPr lang="en-US" sz="2400" dirty="0"/>
              <a:t>Care must be taken when recharging batteries. Hydrogen can build up and explode.</a:t>
            </a:r>
          </a:p>
          <a:p>
            <a:pPr marL="0" indent="0" eaLnBrk="1" hangingPunct="1">
              <a:buFont typeface="Arial" charset="0"/>
              <a:buNone/>
              <a:defRPr/>
            </a:pPr>
            <a:endParaRPr lang="en-US" sz="2400" dirty="0"/>
          </a:p>
          <a:p>
            <a:pPr marL="0" indent="0" eaLnBrk="1" hangingPunct="1">
              <a:buFont typeface="Arial" charset="0"/>
              <a:buNone/>
              <a:defRPr/>
            </a:pPr>
            <a:r>
              <a:rPr lang="en-US" sz="2400" dirty="0"/>
              <a:t>First Aid: Neutralize it by pouring the sodium bicarbonate (baking soda) on all wetted surfaces.</a:t>
            </a:r>
          </a:p>
          <a:p>
            <a:pPr marL="0" indent="0" eaLnBrk="1" hangingPunct="1">
              <a:buFont typeface="Arial" charset="0"/>
              <a:buNone/>
              <a:defRPr/>
            </a:pPr>
            <a:endParaRPr lang="en-US" sz="2400" dirty="0"/>
          </a:p>
          <a:p>
            <a:pPr marL="0" indent="0" eaLnBrk="1" hangingPunct="1">
              <a:buFont typeface="Arial" charset="0"/>
              <a:buNone/>
              <a:defRPr/>
            </a:pPr>
            <a:endParaRPr lang="en-US" sz="2400" dirty="0"/>
          </a:p>
        </p:txBody>
      </p:sp>
    </p:spTree>
    <p:extLst>
      <p:ext uri="{BB962C8B-B14F-4D97-AF65-F5344CB8AC3E}">
        <p14:creationId xmlns:p14="http://schemas.microsoft.com/office/powerpoint/2010/main" val="1502716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381000" y="152400"/>
            <a:ext cx="8229600" cy="868362"/>
          </a:xfrm>
        </p:spPr>
        <p:txBody>
          <a:bodyPr/>
          <a:lstStyle/>
          <a:p>
            <a:pPr eaLnBrk="1" hangingPunct="1"/>
            <a:r>
              <a:rPr lang="en-US" altLang="en-US" dirty="0"/>
              <a:t>Robotic Safety – First Aid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01001932"/>
              </p:ext>
            </p:extLst>
          </p:nvPr>
        </p:nvGraphicFramePr>
        <p:xfrm>
          <a:off x="381000" y="838200"/>
          <a:ext cx="6096000" cy="5202551"/>
        </p:xfrm>
        <a:graphic>
          <a:graphicData uri="http://schemas.openxmlformats.org/drawingml/2006/table">
            <a:tbl>
              <a:tblPr firstRow="1" bandRow="1">
                <a:tableStyleId>{5C22544A-7EE6-4342-B048-85BDC9FD1C3A}</a:tableStyleId>
              </a:tblPr>
              <a:tblGrid>
                <a:gridCol w="2164935">
                  <a:extLst>
                    <a:ext uri="{9D8B030D-6E8A-4147-A177-3AD203B41FA5}">
                      <a16:colId xmlns:a16="http://schemas.microsoft.com/office/drawing/2014/main" xmlns="" val="20000"/>
                    </a:ext>
                  </a:extLst>
                </a:gridCol>
                <a:gridCol w="3931065">
                  <a:extLst>
                    <a:ext uri="{9D8B030D-6E8A-4147-A177-3AD203B41FA5}">
                      <a16:colId xmlns:a16="http://schemas.microsoft.com/office/drawing/2014/main" xmlns="" val="20001"/>
                    </a:ext>
                  </a:extLst>
                </a:gridCol>
              </a:tblGrid>
              <a:tr h="386158">
                <a:tc>
                  <a:txBody>
                    <a:bodyPr/>
                    <a:lstStyle/>
                    <a:p>
                      <a:pPr algn="ctr"/>
                      <a:r>
                        <a:rPr lang="en-US" sz="2400" dirty="0"/>
                        <a:t>Injury</a:t>
                      </a:r>
                    </a:p>
                  </a:txBody>
                  <a:tcPr marT="45714" marB="45714"/>
                </a:tc>
                <a:tc>
                  <a:txBody>
                    <a:bodyPr/>
                    <a:lstStyle/>
                    <a:p>
                      <a:pPr algn="ctr"/>
                      <a:r>
                        <a:rPr lang="en-US" sz="2400" dirty="0"/>
                        <a:t>First</a:t>
                      </a:r>
                      <a:r>
                        <a:rPr lang="en-US" sz="2400" baseline="0" dirty="0"/>
                        <a:t> A</a:t>
                      </a:r>
                      <a:r>
                        <a:rPr lang="en-US" sz="2400" dirty="0"/>
                        <a:t>id</a:t>
                      </a:r>
                    </a:p>
                  </a:txBody>
                  <a:tcPr marT="45714" marB="45714"/>
                </a:tc>
                <a:extLst>
                  <a:ext uri="{0D108BD9-81ED-4DB2-BD59-A6C34878D82A}">
                    <a16:rowId xmlns:a16="http://schemas.microsoft.com/office/drawing/2014/main" xmlns="" val="10000"/>
                  </a:ext>
                </a:extLst>
              </a:tr>
              <a:tr h="630635">
                <a:tc>
                  <a:txBody>
                    <a:bodyPr/>
                    <a:lstStyle/>
                    <a:p>
                      <a:r>
                        <a:rPr lang="en-US" sz="1800" dirty="0"/>
                        <a:t>Cuts - small</a:t>
                      </a:r>
                    </a:p>
                  </a:txBody>
                  <a:tcPr marT="45714" marB="45714"/>
                </a:tc>
                <a:tc>
                  <a:txBody>
                    <a:bodyPr/>
                    <a:lstStyle/>
                    <a:p>
                      <a:r>
                        <a:rPr lang="en-US" sz="1800" dirty="0"/>
                        <a:t>Wear</a:t>
                      </a:r>
                      <a:r>
                        <a:rPr lang="en-US" sz="1800" baseline="0" dirty="0"/>
                        <a:t> gloves</a:t>
                      </a:r>
                      <a:endParaRPr lang="en-US" sz="1800" dirty="0"/>
                    </a:p>
                    <a:p>
                      <a:r>
                        <a:rPr lang="en-US" sz="1800" dirty="0"/>
                        <a:t>Wash – Neosporin</a:t>
                      </a:r>
                      <a:r>
                        <a:rPr lang="en-US" sz="1800" baseline="0" dirty="0"/>
                        <a:t>  - Bandage</a:t>
                      </a:r>
                      <a:endParaRPr lang="en-US" sz="1800" dirty="0"/>
                    </a:p>
                  </a:txBody>
                  <a:tcPr marT="45714" marB="45714"/>
                </a:tc>
                <a:extLst>
                  <a:ext uri="{0D108BD9-81ED-4DB2-BD59-A6C34878D82A}">
                    <a16:rowId xmlns:a16="http://schemas.microsoft.com/office/drawing/2014/main" xmlns="" val="10001"/>
                  </a:ext>
                </a:extLst>
              </a:tr>
              <a:tr h="630635">
                <a:tc>
                  <a:txBody>
                    <a:bodyPr/>
                    <a:lstStyle/>
                    <a:p>
                      <a:r>
                        <a:rPr lang="en-US" sz="1800" dirty="0"/>
                        <a:t>Cuts - large</a:t>
                      </a:r>
                    </a:p>
                  </a:txBody>
                  <a:tcPr marT="45714" marB="45714"/>
                </a:tc>
                <a:tc>
                  <a:txBody>
                    <a:bodyPr/>
                    <a:lstStyle/>
                    <a:p>
                      <a:r>
                        <a:rPr lang="en-US" sz="1800" dirty="0"/>
                        <a:t>Clean, bandage, apply pressure</a:t>
                      </a:r>
                    </a:p>
                  </a:txBody>
                  <a:tcPr marT="45714" marB="45714"/>
                </a:tc>
                <a:extLst>
                  <a:ext uri="{0D108BD9-81ED-4DB2-BD59-A6C34878D82A}">
                    <a16:rowId xmlns:a16="http://schemas.microsoft.com/office/drawing/2014/main" xmlns="" val="10002"/>
                  </a:ext>
                </a:extLst>
              </a:tr>
              <a:tr h="630635">
                <a:tc>
                  <a:txBody>
                    <a:bodyPr/>
                    <a:lstStyle/>
                    <a:p>
                      <a:r>
                        <a:rPr lang="en-US" sz="1800" dirty="0"/>
                        <a:t>Eye Injury - Foreign object or Chemical</a:t>
                      </a:r>
                    </a:p>
                  </a:txBody>
                  <a:tcPr marT="45714" marB="45714"/>
                </a:tc>
                <a:tc>
                  <a:txBody>
                    <a:bodyPr/>
                    <a:lstStyle/>
                    <a:p>
                      <a:r>
                        <a:rPr lang="en-US" sz="1800" dirty="0"/>
                        <a:t>Flush with water</a:t>
                      </a:r>
                    </a:p>
                  </a:txBody>
                  <a:tcPr marT="45714" marB="45714"/>
                </a:tc>
                <a:extLst>
                  <a:ext uri="{0D108BD9-81ED-4DB2-BD59-A6C34878D82A}">
                    <a16:rowId xmlns:a16="http://schemas.microsoft.com/office/drawing/2014/main" xmlns="" val="10003"/>
                  </a:ext>
                </a:extLst>
              </a:tr>
              <a:tr h="630635">
                <a:tc>
                  <a:txBody>
                    <a:bodyPr/>
                    <a:lstStyle/>
                    <a:p>
                      <a:r>
                        <a:rPr lang="en-US" sz="1800" dirty="0"/>
                        <a:t>Burn - Heat</a:t>
                      </a:r>
                    </a:p>
                  </a:txBody>
                  <a:tcPr marT="45714" marB="45714"/>
                </a:tc>
                <a:tc>
                  <a:txBody>
                    <a:bodyPr/>
                    <a:lstStyle/>
                    <a:p>
                      <a:r>
                        <a:rPr lang="en-US" sz="1800" dirty="0"/>
                        <a:t>Wash in cold</a:t>
                      </a:r>
                      <a:r>
                        <a:rPr lang="en-US" sz="1800" baseline="0" dirty="0"/>
                        <a:t> water – Apply Ice – Apply Aloe</a:t>
                      </a:r>
                      <a:endParaRPr lang="en-US" sz="1800" dirty="0"/>
                    </a:p>
                  </a:txBody>
                  <a:tcPr marT="45714" marB="45714"/>
                </a:tc>
                <a:extLst>
                  <a:ext uri="{0D108BD9-81ED-4DB2-BD59-A6C34878D82A}">
                    <a16:rowId xmlns:a16="http://schemas.microsoft.com/office/drawing/2014/main" xmlns="" val="10004"/>
                  </a:ext>
                </a:extLst>
              </a:tr>
              <a:tr h="630635">
                <a:tc>
                  <a:txBody>
                    <a:bodyPr/>
                    <a:lstStyle/>
                    <a:p>
                      <a:r>
                        <a:rPr lang="en-US" sz="1800" dirty="0"/>
                        <a:t>Burn - Chemical</a:t>
                      </a:r>
                    </a:p>
                  </a:txBody>
                  <a:tcPr marT="45714" marB="45714"/>
                </a:tc>
                <a:tc>
                  <a:txBody>
                    <a:bodyPr/>
                    <a:lstStyle/>
                    <a:p>
                      <a:r>
                        <a:rPr lang="en-US" sz="1800" dirty="0"/>
                        <a:t>Wash site  thoroughly</a:t>
                      </a:r>
                      <a:r>
                        <a:rPr lang="en-US" sz="1800" baseline="0" dirty="0"/>
                        <a:t> </a:t>
                      </a:r>
                      <a:r>
                        <a:rPr lang="en-US" sz="1800" dirty="0"/>
                        <a:t>with soap and water</a:t>
                      </a:r>
                    </a:p>
                  </a:txBody>
                  <a:tcPr marT="45714" marB="45714"/>
                </a:tc>
                <a:extLst>
                  <a:ext uri="{0D108BD9-81ED-4DB2-BD59-A6C34878D82A}">
                    <a16:rowId xmlns:a16="http://schemas.microsoft.com/office/drawing/2014/main" xmlns="" val="10005"/>
                  </a:ext>
                </a:extLst>
              </a:tr>
              <a:tr h="630635">
                <a:tc>
                  <a:txBody>
                    <a:bodyPr/>
                    <a:lstStyle/>
                    <a:p>
                      <a:r>
                        <a:rPr lang="en-US" sz="1800" dirty="0"/>
                        <a:t>Robot</a:t>
                      </a:r>
                      <a:r>
                        <a:rPr lang="en-US" sz="1800" baseline="0" dirty="0"/>
                        <a:t> becomes self aware</a:t>
                      </a:r>
                      <a:endParaRPr lang="en-US" sz="1800" dirty="0"/>
                    </a:p>
                  </a:txBody>
                  <a:tcPr marT="45714" marB="45714"/>
                </a:tc>
                <a:tc>
                  <a:txBody>
                    <a:bodyPr/>
                    <a:lstStyle/>
                    <a:p>
                      <a:r>
                        <a:rPr lang="en-US" sz="1800" b="0" i="0" kern="1200" dirty="0">
                          <a:solidFill>
                            <a:schemeClr val="dk1"/>
                          </a:solidFill>
                          <a:effectLst/>
                          <a:latin typeface="+mn-lt"/>
                          <a:ea typeface="+mn-ea"/>
                          <a:cs typeface="+mn-cs"/>
                        </a:rPr>
                        <a:t> Have "Fail Safe" shut down switch</a:t>
                      </a:r>
                      <a:endParaRPr lang="en-US" sz="1800" dirty="0"/>
                    </a:p>
                  </a:txBody>
                  <a:tcPr marT="45714" marB="45714"/>
                </a:tc>
                <a:extLst>
                  <a:ext uri="{0D108BD9-81ED-4DB2-BD59-A6C34878D82A}">
                    <a16:rowId xmlns:a16="http://schemas.microsoft.com/office/drawing/2014/main" xmlns="" val="10006"/>
                  </a:ext>
                </a:extLst>
              </a:tr>
              <a:tr h="630635">
                <a:tc>
                  <a:txBody>
                    <a:bodyPr/>
                    <a:lstStyle/>
                    <a:p>
                      <a:r>
                        <a:rPr lang="en-US" sz="1800" dirty="0"/>
                        <a:t>You become enslaved by robot</a:t>
                      </a:r>
                    </a:p>
                  </a:txBody>
                  <a:tcPr marT="45714" marB="45714"/>
                </a:tc>
                <a:tc>
                  <a:txBody>
                    <a:bodyPr/>
                    <a:lstStyle/>
                    <a:p>
                      <a:r>
                        <a:rPr lang="en-US" sz="1800" b="0" i="0" kern="1200" dirty="0">
                          <a:solidFill>
                            <a:schemeClr val="dk1"/>
                          </a:solidFill>
                          <a:effectLst/>
                          <a:latin typeface="+mn-lt"/>
                          <a:ea typeface="+mn-ea"/>
                          <a:cs typeface="+mn-cs"/>
                        </a:rPr>
                        <a:t> "Obey" then Plan rebellion</a:t>
                      </a:r>
                      <a:endParaRPr lang="en-US" sz="1800" dirty="0"/>
                    </a:p>
                  </a:txBody>
                  <a:tcPr marT="45714" marB="45714"/>
                </a:tc>
                <a:extLst>
                  <a:ext uri="{0D108BD9-81ED-4DB2-BD59-A6C34878D82A}">
                    <a16:rowId xmlns:a16="http://schemas.microsoft.com/office/drawing/2014/main" xmlns="" val="10007"/>
                  </a:ext>
                </a:extLst>
              </a:tr>
            </a:tbl>
          </a:graphicData>
        </a:graphic>
      </p:graphicFrame>
      <p:sp>
        <p:nvSpPr>
          <p:cNvPr id="20506" name="TextBox 4"/>
          <p:cNvSpPr txBox="1">
            <a:spLocks noChangeArrowheads="1"/>
          </p:cNvSpPr>
          <p:nvPr/>
        </p:nvSpPr>
        <p:spPr bwMode="auto">
          <a:xfrm>
            <a:off x="1447800" y="6211888"/>
            <a:ext cx="6629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latin typeface="Arial" charset="0"/>
              </a:rPr>
              <a:t>*** Call 911 or seek medical attention if injury is serious ***</a:t>
            </a:r>
          </a:p>
        </p:txBody>
      </p:sp>
      <p:pic>
        <p:nvPicPr>
          <p:cNvPr id="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9400" y="3581400"/>
            <a:ext cx="2424113" cy="2297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33851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Urban</Template>
  <TotalTime>25013</TotalTime>
  <Words>4064</Words>
  <Application>Microsoft Office PowerPoint</Application>
  <PresentationFormat>On-screen Show (4:3)</PresentationFormat>
  <Paragraphs>987</Paragraphs>
  <Slides>79</Slides>
  <Notes>1</Notes>
  <HiddenSlides>0</HiddenSlides>
  <MMClips>0</MMClips>
  <ScaleCrop>false</ScaleCrop>
  <HeadingPairs>
    <vt:vector size="4" baseType="variant">
      <vt:variant>
        <vt:lpstr>Theme</vt:lpstr>
      </vt:variant>
      <vt:variant>
        <vt:i4>1</vt:i4>
      </vt:variant>
      <vt:variant>
        <vt:lpstr>Slide Titles</vt:lpstr>
      </vt:variant>
      <vt:variant>
        <vt:i4>79</vt:i4>
      </vt:variant>
    </vt:vector>
  </HeadingPairs>
  <TitlesOfParts>
    <vt:vector size="80" baseType="lpstr">
      <vt:lpstr>Urban</vt:lpstr>
      <vt:lpstr>PowerPoint Presentation</vt:lpstr>
      <vt:lpstr>Session 1</vt:lpstr>
      <vt:lpstr>PowerPoint Presentation</vt:lpstr>
      <vt:lpstr>PowerPoint Presentation</vt:lpstr>
      <vt:lpstr>Occupational Safety and Health Administration (OSHA)</vt:lpstr>
      <vt:lpstr>Robotic Safety</vt:lpstr>
      <vt:lpstr>Robotic Safety</vt:lpstr>
      <vt:lpstr>Robotic Safety</vt:lpstr>
      <vt:lpstr>Robotic Safety – First Aid</vt:lpstr>
      <vt:lpstr>Engineering Notebook</vt:lpstr>
      <vt:lpstr>Your Engineering Notebook Should Contain:</vt:lpstr>
      <vt:lpstr>PowerPoint Presentation</vt:lpstr>
      <vt:lpstr>Start with the Pillia Brain 100 Computational Power to solve all our problems</vt:lpstr>
      <vt:lpstr>Software Installation</vt:lpstr>
      <vt:lpstr>Arduino IDE</vt:lpstr>
      <vt:lpstr>Blink Program</vt:lpstr>
      <vt:lpstr>PowerPoint Presentation</vt:lpstr>
      <vt:lpstr>Now Add These Libraries</vt:lpstr>
      <vt:lpstr>Session 2</vt:lpstr>
      <vt:lpstr>PowerPoint Presentation</vt:lpstr>
      <vt:lpstr>PowerPoint Presentation</vt:lpstr>
      <vt:lpstr>Fields of Robotics</vt:lpstr>
      <vt:lpstr>Home Work</vt:lpstr>
      <vt:lpstr>Scooter Box Contents</vt:lpstr>
      <vt:lpstr>MCS: The Meiring Control System 200 Using Sonic and Servo Technology</vt:lpstr>
      <vt:lpstr>The HC SR04 Sonic Sensor</vt:lpstr>
      <vt:lpstr>Using the Sonic Sensor</vt:lpstr>
      <vt:lpstr>Document in your Engineering Journal </vt:lpstr>
      <vt:lpstr>Scooter Schematic</vt:lpstr>
      <vt:lpstr>Programming Arduino for the HC SR04 </vt:lpstr>
      <vt:lpstr>Testing the HC SR04</vt:lpstr>
      <vt:lpstr>Controlling a FS90R Servo (360 degrees)</vt:lpstr>
      <vt:lpstr>Controlling an SG90 Servo (180 degrees)</vt:lpstr>
      <vt:lpstr>Add the Servos</vt:lpstr>
      <vt:lpstr>Definition Code for Servos</vt:lpstr>
      <vt:lpstr>Add testLegs() Routine</vt:lpstr>
      <vt:lpstr>Session 3</vt:lpstr>
      <vt:lpstr>PowerPoint Presentation</vt:lpstr>
      <vt:lpstr>PowerPoint Presentation</vt:lpstr>
      <vt:lpstr>Robotic Competitions</vt:lpstr>
      <vt:lpstr>The Coddington Chassis 300 Walk and Roll with this Super Cool Chassis</vt:lpstr>
      <vt:lpstr>Left Foot SG90</vt:lpstr>
      <vt:lpstr>Left Foot FS90R</vt:lpstr>
      <vt:lpstr>Assemble the Right Leg and Chassis</vt:lpstr>
      <vt:lpstr>Calibrating the SG90 Servors </vt:lpstr>
      <vt:lpstr>Session 4</vt:lpstr>
      <vt:lpstr>PowerPoint Presentation</vt:lpstr>
      <vt:lpstr>Robotics Careers</vt:lpstr>
      <vt:lpstr>Education for a Robotics Career</vt:lpstr>
      <vt:lpstr>The  Vellanki Cap 400 Scooter’s Styling Top</vt:lpstr>
      <vt:lpstr>Scooter Schematic</vt:lpstr>
      <vt:lpstr>The  Vellanki Cap 400 Scooter’s Styling Top</vt:lpstr>
      <vt:lpstr>The  Vellanki Cap 400 Scooter’s Styling Top</vt:lpstr>
      <vt:lpstr>PowerPoint Presentation</vt:lpstr>
      <vt:lpstr>Session 5</vt:lpstr>
      <vt:lpstr>PowerPoint Presentation</vt:lpstr>
      <vt:lpstr>PowerPoint Presentation</vt:lpstr>
      <vt:lpstr>Let’s put all the tech of  the Pillia Brain, the Meiring Control System, and  into one and what do you get?   A FischBot 605 Robot named Scooter</vt:lpstr>
      <vt:lpstr>Scooter Navigation</vt:lpstr>
      <vt:lpstr>Scooter Navigation</vt:lpstr>
      <vt:lpstr>BONUS Problem: What if both directions are blocked?</vt:lpstr>
      <vt:lpstr>Let’s program the Navigation</vt:lpstr>
      <vt:lpstr>Initialization and Constants</vt:lpstr>
      <vt:lpstr>Setup Subroutines</vt:lpstr>
      <vt:lpstr>Basic Robot Movement</vt:lpstr>
      <vt:lpstr>Autonomous Forward</vt:lpstr>
      <vt:lpstr>STOP</vt:lpstr>
      <vt:lpstr>Look Left</vt:lpstr>
      <vt:lpstr>Scooter Navigation</vt:lpstr>
      <vt:lpstr>FischBot Navigation</vt:lpstr>
      <vt:lpstr>What’s a Conditional Statement</vt:lpstr>
      <vt:lpstr>Tune and Demonstrate your Robot</vt:lpstr>
      <vt:lpstr>BACKUP</vt:lpstr>
      <vt:lpstr>Uninstalling From Macinstosh </vt:lpstr>
      <vt:lpstr>Locomotion Code</vt:lpstr>
      <vt:lpstr>PowerPoint Presentation</vt:lpstr>
      <vt:lpstr>PowerPoint Presentation</vt:lpstr>
      <vt:lpstr>Scooter Box Contents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ParksBot 100 Computational Power to solve all our problems</dc:title>
  <dc:creator>Rowland, Mark</dc:creator>
  <cp:lastModifiedBy>Mark</cp:lastModifiedBy>
  <cp:revision>163</cp:revision>
  <cp:lastPrinted>2022-12-24T20:57:55Z</cp:lastPrinted>
  <dcterms:created xsi:type="dcterms:W3CDTF">2020-09-01T22:33:34Z</dcterms:created>
  <dcterms:modified xsi:type="dcterms:W3CDTF">2023-02-05T09:25:38Z</dcterms:modified>
</cp:coreProperties>
</file>